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1518900" cy="6483350"/>
  <p:notesSz cx="11518900" cy="6483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E2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05D19E-0B4A-4109-B79E-EFCA13E91588}" v="4" dt="2024-03-26T18:08:50.27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 autoAdjust="0"/>
    <p:restoredTop sz="95226" autoAdjust="0"/>
  </p:normalViewPr>
  <p:slideViewPr>
    <p:cSldViewPr>
      <p:cViewPr varScale="1">
        <p:scale>
          <a:sx n="85" d="100"/>
          <a:sy n="85" d="100"/>
        </p:scale>
        <p:origin x="109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dake, Poonam" userId="2c02af97-1524-49f8-8e08-b74a5818eb92" providerId="ADAL" clId="{F705D19E-0B4A-4109-B79E-EFCA13E91588}"/>
    <pc:docChg chg="undo custSel addSld delSld modSld">
      <pc:chgData name="Dodake, Poonam" userId="2c02af97-1524-49f8-8e08-b74a5818eb92" providerId="ADAL" clId="{F705D19E-0B4A-4109-B79E-EFCA13E91588}" dt="2024-03-27T05:57:29.296" v="480" actId="14100"/>
      <pc:docMkLst>
        <pc:docMk/>
      </pc:docMkLst>
      <pc:sldChg chg="addSp delSp modSp mod modNotesTx">
        <pc:chgData name="Dodake, Poonam" userId="2c02af97-1524-49f8-8e08-b74a5818eb92" providerId="ADAL" clId="{F705D19E-0B4A-4109-B79E-EFCA13E91588}" dt="2024-03-27T05:57:29.296" v="480" actId="14100"/>
        <pc:sldMkLst>
          <pc:docMk/>
          <pc:sldMk cId="0" sldId="258"/>
        </pc:sldMkLst>
        <pc:spChg chg="add del mod">
          <ac:chgData name="Dodake, Poonam" userId="2c02af97-1524-49f8-8e08-b74a5818eb92" providerId="ADAL" clId="{F705D19E-0B4A-4109-B79E-EFCA13E91588}" dt="2024-03-26T17:55:01.929" v="77" actId="478"/>
          <ac:spMkLst>
            <pc:docMk/>
            <pc:sldMk cId="0" sldId="258"/>
            <ac:spMk id="2" creationId="{B7DEFA28-6926-A0B7-1710-F2098F6F0589}"/>
          </ac:spMkLst>
        </pc:spChg>
        <pc:spChg chg="mod">
          <ac:chgData name="Dodake, Poonam" userId="2c02af97-1524-49f8-8e08-b74a5818eb92" providerId="ADAL" clId="{F705D19E-0B4A-4109-B79E-EFCA13E91588}" dt="2024-03-26T17:52:44.174" v="60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Dodake, Poonam" userId="2c02af97-1524-49f8-8e08-b74a5818eb92" providerId="ADAL" clId="{F705D19E-0B4A-4109-B79E-EFCA13E91588}" dt="2024-03-26T17:55:05.769" v="78" actId="20577"/>
          <ac:spMkLst>
            <pc:docMk/>
            <pc:sldMk cId="0" sldId="258"/>
            <ac:spMk id="49" creationId="{E6021144-1CF6-4A74-AE9B-6C94B55932CB}"/>
          </ac:spMkLst>
        </pc:spChg>
        <pc:spChg chg="mod">
          <ac:chgData name="Dodake, Poonam" userId="2c02af97-1524-49f8-8e08-b74a5818eb92" providerId="ADAL" clId="{F705D19E-0B4A-4109-B79E-EFCA13E91588}" dt="2024-03-27T05:55:57.313" v="478" actId="20577"/>
          <ac:spMkLst>
            <pc:docMk/>
            <pc:sldMk cId="0" sldId="258"/>
            <ac:spMk id="52" creationId="{16EC657C-29C9-4F95-AB15-B10DF2579BDA}"/>
          </ac:spMkLst>
        </pc:spChg>
        <pc:spChg chg="mod">
          <ac:chgData name="Dodake, Poonam" userId="2c02af97-1524-49f8-8e08-b74a5818eb92" providerId="ADAL" clId="{F705D19E-0B4A-4109-B79E-EFCA13E91588}" dt="2024-03-27T05:55:47.156" v="476" actId="20577"/>
          <ac:spMkLst>
            <pc:docMk/>
            <pc:sldMk cId="0" sldId="258"/>
            <ac:spMk id="55" creationId="{654BB43F-26E4-400C-8AB2-5F486308814A}"/>
          </ac:spMkLst>
        </pc:spChg>
        <pc:spChg chg="mod">
          <ac:chgData name="Dodake, Poonam" userId="2c02af97-1524-49f8-8e08-b74a5818eb92" providerId="ADAL" clId="{F705D19E-0B4A-4109-B79E-EFCA13E91588}" dt="2024-03-26T18:07:54.937" v="436" actId="6549"/>
          <ac:spMkLst>
            <pc:docMk/>
            <pc:sldMk cId="0" sldId="258"/>
            <ac:spMk id="61" creationId="{A2234661-F0D6-44BB-ABA0-D3A2BB249D51}"/>
          </ac:spMkLst>
        </pc:spChg>
        <pc:picChg chg="del mod">
          <ac:chgData name="Dodake, Poonam" userId="2c02af97-1524-49f8-8e08-b74a5818eb92" providerId="ADAL" clId="{F705D19E-0B4A-4109-B79E-EFCA13E91588}" dt="2024-03-26T18:08:54.969" v="439" actId="478"/>
          <ac:picMkLst>
            <pc:docMk/>
            <pc:sldMk cId="0" sldId="258"/>
            <ac:picMk id="5" creationId="{68400265-3B18-5107-7A90-96E6007B16A7}"/>
          </ac:picMkLst>
        </pc:picChg>
        <pc:picChg chg="add mod">
          <ac:chgData name="Dodake, Poonam" userId="2c02af97-1524-49f8-8e08-b74a5818eb92" providerId="ADAL" clId="{F705D19E-0B4A-4109-B79E-EFCA13E91588}" dt="2024-03-27T05:57:29.296" v="480" actId="14100"/>
          <ac:picMkLst>
            <pc:docMk/>
            <pc:sldMk cId="0" sldId="258"/>
            <ac:picMk id="6" creationId="{0706C581-F2F0-578E-3C96-2B9056984C5C}"/>
          </ac:picMkLst>
        </pc:picChg>
      </pc:sldChg>
      <pc:sldChg chg="modSp new del mod">
        <pc:chgData name="Dodake, Poonam" userId="2c02af97-1524-49f8-8e08-b74a5818eb92" providerId="ADAL" clId="{F705D19E-0B4A-4109-B79E-EFCA13E91588}" dt="2024-03-26T18:07:44.205" v="418" actId="2696"/>
        <pc:sldMkLst>
          <pc:docMk/>
          <pc:sldMk cId="681616739" sldId="259"/>
        </pc:sldMkLst>
        <pc:spChg chg="mod">
          <ac:chgData name="Dodake, Poonam" userId="2c02af97-1524-49f8-8e08-b74a5818eb92" providerId="ADAL" clId="{F705D19E-0B4A-4109-B79E-EFCA13E91588}" dt="2024-03-26T17:54:42.118" v="72" actId="108"/>
          <ac:spMkLst>
            <pc:docMk/>
            <pc:sldMk cId="681616739" sldId="259"/>
            <ac:spMk id="3" creationId="{4D7866FB-8119-264D-C9BD-370BD5FCF6C2}"/>
          </ac:spMkLst>
        </pc:spChg>
      </pc:sldChg>
      <pc:sldChg chg="addSp delSp modSp new del">
        <pc:chgData name="Dodake, Poonam" userId="2c02af97-1524-49f8-8e08-b74a5818eb92" providerId="ADAL" clId="{F705D19E-0B4A-4109-B79E-EFCA13E91588}" dt="2024-03-26T17:54:22.988" v="68" actId="680"/>
        <pc:sldMkLst>
          <pc:docMk/>
          <pc:sldMk cId="2535743675" sldId="259"/>
        </pc:sldMkLst>
        <pc:spChg chg="add del">
          <ac:chgData name="Dodake, Poonam" userId="2c02af97-1524-49f8-8e08-b74a5818eb92" providerId="ADAL" clId="{F705D19E-0B4A-4109-B79E-EFCA13E91588}" dt="2024-03-26T17:54:22.035" v="67"/>
          <ac:spMkLst>
            <pc:docMk/>
            <pc:sldMk cId="2535743675" sldId="259"/>
            <ac:spMk id="3" creationId="{60A12B8F-5D12-81AF-6E9A-E654657FB9BD}"/>
          </ac:spMkLst>
        </pc:spChg>
        <pc:spChg chg="add del mod">
          <ac:chgData name="Dodake, Poonam" userId="2c02af97-1524-49f8-8e08-b74a5818eb92" providerId="ADAL" clId="{F705D19E-0B4A-4109-B79E-EFCA13E91588}" dt="2024-03-26T17:54:22.035" v="67"/>
          <ac:spMkLst>
            <pc:docMk/>
            <pc:sldMk cId="2535743675" sldId="259"/>
            <ac:spMk id="4" creationId="{57F01763-F43C-2B64-7B42-A14E666C7D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991100" cy="325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524625" y="0"/>
            <a:ext cx="4991100" cy="325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F7A19-37D3-4CC5-B405-33E7F3231187}" type="datetimeFigureOut">
              <a:rPr lang="en-IN" smtClean="0"/>
              <a:t>27-03-2024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6350" y="811213"/>
            <a:ext cx="3886200" cy="218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52525" y="3119438"/>
            <a:ext cx="9213850" cy="25542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157913"/>
            <a:ext cx="4991100" cy="325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524625" y="6157913"/>
            <a:ext cx="4991100" cy="325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5894D-F065-45A8-AF5B-4CF14C4DC9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118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66670" algn="l"/>
              </a:tabLst>
            </a:pPr>
            <a:endParaRPr lang="en-US" sz="12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5894D-F065-45A8-AF5B-4CF14C4DC9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431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3" y="0"/>
            <a:ext cx="11519916" cy="6480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324611" y="5832347"/>
            <a:ext cx="4125467" cy="464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4187" y="2140364"/>
            <a:ext cx="1093687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28787" y="3630676"/>
            <a:ext cx="8067675" cy="16208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6262" y="1491170"/>
            <a:ext cx="5013484" cy="42790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935503" y="1491170"/>
            <a:ext cx="5013484" cy="42790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9559" y="5903976"/>
            <a:ext cx="3200399" cy="3611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3071" y="288730"/>
            <a:ext cx="9099107" cy="285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5813" y="1449958"/>
            <a:ext cx="10853623" cy="317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18585" y="6029515"/>
            <a:ext cx="3688080" cy="324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6262" y="6029515"/>
            <a:ext cx="2650807" cy="324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98180" y="6029515"/>
            <a:ext cx="2650807" cy="324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9850" y="155108"/>
            <a:ext cx="830262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35" dirty="0">
                <a:solidFill>
                  <a:srgbClr val="E10074"/>
                </a:solidFill>
                <a:latin typeface="TeleGrotesk Next Ultra"/>
                <a:cs typeface="TeleGrotesk Next Ultra"/>
              </a:rPr>
              <a:t>Poonam Dodake, Full Stack Developer</a:t>
            </a:r>
            <a:endParaRPr sz="3000" dirty="0">
              <a:latin typeface="TeleGrotesk Next Ultra"/>
              <a:cs typeface="TeleGrotesk Next Ultr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1000" y="4946903"/>
            <a:ext cx="172720" cy="475615"/>
          </a:xfrm>
          <a:custGeom>
            <a:avLst/>
            <a:gdLst/>
            <a:ahLst/>
            <a:cxnLst/>
            <a:rect l="l" t="t" r="r" b="b"/>
            <a:pathLst>
              <a:path w="172720" h="475614">
                <a:moveTo>
                  <a:pt x="0" y="0"/>
                </a:moveTo>
                <a:lnTo>
                  <a:pt x="0" y="475488"/>
                </a:lnTo>
                <a:lnTo>
                  <a:pt x="172212" y="2377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16">
            <a:extLst>
              <a:ext uri="{FF2B5EF4-FFF2-40B4-BE49-F238E27FC236}">
                <a16:creationId xmlns:a16="http://schemas.microsoft.com/office/drawing/2014/main" id="{E6021144-1CF6-4A74-AE9B-6C94B55932CB}"/>
              </a:ext>
            </a:extLst>
          </p:cNvPr>
          <p:cNvSpPr txBox="1"/>
          <p:nvPr/>
        </p:nvSpPr>
        <p:spPr>
          <a:xfrm>
            <a:off x="1339851" y="727075"/>
            <a:ext cx="9906000" cy="5802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2566670" algn="l"/>
              </a:tabLst>
            </a:pPr>
            <a:r>
              <a:rPr lang="en-US" sz="1200" b="1" kern="1200" spc="-10" dirty="0">
                <a:solidFill>
                  <a:srgbClr val="E10074"/>
                </a:solidFill>
                <a:latin typeface="Arial"/>
                <a:cs typeface="Arial"/>
              </a:rPr>
              <a:t>3.3 years of experience in software development  and enhancement with java technologies along with tools like Maven, Spring boot, Postman API , Swagger UI, My SQL , Angular, Docker, microservices etc.</a:t>
            </a:r>
            <a:endParaRPr lang="en-IN" sz="1200" b="1" kern="1200" spc="-10" dirty="0">
              <a:solidFill>
                <a:srgbClr val="E10074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66670" algn="l"/>
              </a:tabLst>
            </a:pPr>
            <a:endParaRPr lang="en-US" sz="1200" dirty="0">
              <a:latin typeface="Arial"/>
              <a:cs typeface="Arial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483765-1FA8-458C-A3BB-5273B641937E}"/>
              </a:ext>
            </a:extLst>
          </p:cNvPr>
          <p:cNvSpPr/>
          <p:nvPr/>
        </p:nvSpPr>
        <p:spPr>
          <a:xfrm>
            <a:off x="277635" y="1153453"/>
            <a:ext cx="7914676" cy="3356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TeleNeo Office" panose="020B0504040202090203" pitchFamily="34" charset="0"/>
              </a:rPr>
              <a:t>Work Experience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AFC1DD-BE59-42B7-8F03-8292C06BA920}"/>
              </a:ext>
            </a:extLst>
          </p:cNvPr>
          <p:cNvSpPr/>
          <p:nvPr/>
        </p:nvSpPr>
        <p:spPr>
          <a:xfrm>
            <a:off x="276223" y="1484191"/>
            <a:ext cx="7921627" cy="29555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EC657C-29C9-4F95-AB15-B10DF2579BDA}"/>
              </a:ext>
            </a:extLst>
          </p:cNvPr>
          <p:cNvSpPr txBox="1"/>
          <p:nvPr/>
        </p:nvSpPr>
        <p:spPr>
          <a:xfrm>
            <a:off x="327447" y="1526165"/>
            <a:ext cx="7666675" cy="267765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200" b="1" spc="-35" dirty="0">
                <a:solidFill>
                  <a:srgbClr val="E10074"/>
                </a:solidFill>
                <a:latin typeface="TeleGrotesk Next Ultra"/>
                <a:cs typeface="TeleGrotesk Next Ultra"/>
              </a:rPr>
              <a:t>Full Stack Developer</a:t>
            </a:r>
            <a:r>
              <a:rPr lang="en-US" sz="1200" b="1" dirty="0">
                <a:solidFill>
                  <a:srgbClr val="E20074"/>
                </a:solidFill>
                <a:latin typeface="TeleNeo Office" panose="020B0504040202090203" pitchFamily="34" charset="0"/>
              </a:rPr>
              <a:t>– T-Systems ICT – 2022-Till Now</a:t>
            </a:r>
          </a:p>
          <a:p>
            <a:endParaRPr lang="en-US" sz="1200" b="1" dirty="0">
              <a:solidFill>
                <a:srgbClr val="E20074"/>
              </a:solidFill>
              <a:latin typeface="TeleNeo Office" panose="020B0504040202090203" pitchFamily="34" charset="0"/>
            </a:endParaRPr>
          </a:p>
          <a:p>
            <a:r>
              <a:rPr lang="en-US" sz="1200" b="1" dirty="0">
                <a:solidFill>
                  <a:srgbClr val="E20074"/>
                </a:solidFill>
                <a:latin typeface="TeleNeo Office" panose="020B0504040202090203" pitchFamily="34" charset="0"/>
              </a:rPr>
              <a:t>Domain – Logistic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TeleNeo Office" panose="020B0504040202090203" pitchFamily="34" charset="0"/>
              </a:rPr>
              <a:t>Build REST API’s  using Spring Boot Data JPA, My SQL database, spring security JWT ,Apache Tomcat 8.0</a:t>
            </a:r>
            <a:endParaRPr lang="en-IN" sz="1200" dirty="0">
              <a:latin typeface="TeleNeo Office" panose="020B050404020209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TeleNeo Office" panose="020B0504040202090203" pitchFamily="34" charset="0"/>
              </a:rPr>
              <a:t>Testing the REST API’S using Postman Rest client 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TeleNeo Office" panose="020B0504040202090203" pitchFamily="34" charset="0"/>
              </a:rPr>
              <a:t>Preparing or modifying the low level design document and analysis document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TeleNeo Office" panose="020B0504040202090203" pitchFamily="34" charset="0"/>
              </a:rPr>
              <a:t>Involved in query methods , Java features ,exception handling DTO’s ,spring security , mapping while building REST API’s.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TeleNeo Office" panose="020B0504040202090203" pitchFamily="34" charset="0"/>
              </a:rPr>
              <a:t>Involved in reviewing &amp; discussion of Design and Development of Frontend architecture applications.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TeleNeo Office" panose="020B0504040202090203" pitchFamily="34" charset="0"/>
              </a:rPr>
              <a:t>Involved in Design/Development for Java, Sprint boot, REST, Microservices, Docker, Angular, making use of best practices for implementing performance-oriented applications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TeleNeo Office" panose="020B0504040202090203" pitchFamily="34" charset="0"/>
              </a:rPr>
              <a:t>Developed and maintained web application  using angular , HTML, CSS, Typescript 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TeleNeo Office" panose="020B0504040202090203" pitchFamily="34" charset="0"/>
              </a:rPr>
              <a:t>working with agile /scrum based teams that utilizes continuous delivery process using GIT , JIRA.</a:t>
            </a:r>
            <a:endParaRPr lang="en-IN" sz="1200" dirty="0">
              <a:latin typeface="TeleNeo Office" panose="020B050404020209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rgbClr val="E20074"/>
              </a:solidFill>
              <a:latin typeface="TeleNeo Office" panose="020B0504040202090203" pitchFamily="34" charset="0"/>
            </a:endParaRPr>
          </a:p>
          <a:p>
            <a:endParaRPr lang="en-US" sz="1200" dirty="0">
              <a:latin typeface="TeleNeo Office" panose="020B050404020209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03A96DD-F8E9-4501-821A-4CFFF7BA5DF1}"/>
              </a:ext>
            </a:extLst>
          </p:cNvPr>
          <p:cNvSpPr/>
          <p:nvPr/>
        </p:nvSpPr>
        <p:spPr>
          <a:xfrm>
            <a:off x="8370883" y="1153451"/>
            <a:ext cx="2774044" cy="3356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TeleNeo Office" panose="020B0504040202090203" pitchFamily="34" charset="0"/>
              </a:rPr>
              <a:t>Skillset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CFF24A3-2485-4833-B540-7A8305C71390}"/>
              </a:ext>
            </a:extLst>
          </p:cNvPr>
          <p:cNvSpPr/>
          <p:nvPr/>
        </p:nvSpPr>
        <p:spPr>
          <a:xfrm>
            <a:off x="8370882" y="1466750"/>
            <a:ext cx="2767019" cy="29730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4BB43F-26E4-400C-8AB2-5F486308814A}"/>
              </a:ext>
            </a:extLst>
          </p:cNvPr>
          <p:cNvSpPr txBox="1"/>
          <p:nvPr/>
        </p:nvSpPr>
        <p:spPr>
          <a:xfrm>
            <a:off x="8502650" y="1586486"/>
            <a:ext cx="2189738" cy="276998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E20074"/>
                </a:solidFill>
                <a:latin typeface="TeleNeo Office" panose="020B0504040202090203" pitchFamily="34" charset="0"/>
              </a:rPr>
              <a:t>Java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E20074"/>
                </a:solidFill>
                <a:latin typeface="TeleNeo Office" panose="020B0504040202090203" pitchFamily="34" charset="0"/>
              </a:rPr>
              <a:t>Spring Boot  Data JPA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E20074"/>
                </a:solidFill>
                <a:latin typeface="TeleNeo Office" panose="020B0504040202090203" pitchFamily="34" charset="0"/>
              </a:rPr>
              <a:t>Microservices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err="1">
                <a:solidFill>
                  <a:srgbClr val="E20074"/>
                </a:solidFill>
                <a:latin typeface="TeleNeo Office" panose="020B0504040202090203" pitchFamily="34" charset="0"/>
              </a:rPr>
              <a:t>Angular,Typescript,CSS,HTML</a:t>
            </a:r>
            <a:endParaRPr lang="en-US" sz="1200" b="1" dirty="0">
              <a:solidFill>
                <a:srgbClr val="E20074"/>
              </a:solidFill>
              <a:latin typeface="TeleNeo Office" panose="020B050404020209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E20074"/>
                </a:solidFill>
                <a:latin typeface="TeleNeo Office" panose="020B0504040202090203" pitchFamily="34" charset="0"/>
              </a:rPr>
              <a:t>Docker, Docker-Compose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E20074"/>
                </a:solidFill>
                <a:latin typeface="TeleNeo Office" panose="020B0504040202090203" pitchFamily="34" charset="0"/>
              </a:rPr>
              <a:t>MySQL,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E20074"/>
                </a:solidFill>
                <a:latin typeface="TeleNeo Office" panose="020B0504040202090203" pitchFamily="34" charset="0"/>
              </a:rPr>
              <a:t>NodeJS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E20074"/>
                </a:solidFill>
                <a:latin typeface="TeleNeo Office" panose="020B0504040202090203" pitchFamily="34" charset="0"/>
              </a:rPr>
              <a:t>Tools-</a:t>
            </a:r>
            <a:r>
              <a:rPr lang="en-IN" sz="1200" b="1" dirty="0">
                <a:solidFill>
                  <a:srgbClr val="E20074"/>
                </a:solidFill>
                <a:latin typeface="TeleNeo Office" panose="020B0504040202090203" pitchFamily="34" charset="0"/>
              </a:rPr>
              <a:t>IntelliJ Idea, Jira, Postman API, Agile Methods, Apache Maven, Git, Bitbucket,</a:t>
            </a:r>
          </a:p>
          <a:p>
            <a:r>
              <a:rPr lang="en-US" sz="1200" b="1" dirty="0">
                <a:solidFill>
                  <a:srgbClr val="E20074"/>
                </a:solidFill>
                <a:latin typeface="TeleNeo Office" panose="020B0504040202090203" pitchFamily="34" charset="0"/>
              </a:rPr>
              <a:t>      Swagger UI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rgbClr val="E20074"/>
              </a:solidFill>
              <a:latin typeface="TeleNeo Office" panose="020B050404020209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rgbClr val="E20074"/>
              </a:solidFill>
              <a:latin typeface="TeleNeo Office" panose="020B050404020209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rgbClr val="E20074"/>
              </a:solidFill>
              <a:latin typeface="TeleNeo Office" panose="020B050404020209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>
              <a:latin typeface="TeleNeo Office" panose="020B050404020209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B95F53C-49DD-41C6-BFA5-3DF796D7C3FD}"/>
              </a:ext>
            </a:extLst>
          </p:cNvPr>
          <p:cNvSpPr/>
          <p:nvPr/>
        </p:nvSpPr>
        <p:spPr>
          <a:xfrm>
            <a:off x="283174" y="4893305"/>
            <a:ext cx="10897419" cy="7867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2234661-F0D6-44BB-ABA0-D3A2BB249D51}"/>
              </a:ext>
            </a:extLst>
          </p:cNvPr>
          <p:cNvSpPr txBox="1"/>
          <p:nvPr/>
        </p:nvSpPr>
        <p:spPr>
          <a:xfrm>
            <a:off x="380999" y="5016449"/>
            <a:ext cx="7559572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E20074"/>
                </a:solidFill>
                <a:latin typeface="TeleNeo Office" panose="020B0504040202090203" pitchFamily="34" charset="0"/>
              </a:rPr>
              <a:t>Bachelor of Engineering – Mechanical </a:t>
            </a:r>
          </a:p>
          <a:p>
            <a:endParaRPr lang="en-US" sz="1200" dirty="0">
              <a:latin typeface="TeleNeo Office" panose="020B0504040202090203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6D0EE2F-E453-4D8C-B6FA-6EA5E084374F}"/>
              </a:ext>
            </a:extLst>
          </p:cNvPr>
          <p:cNvSpPr/>
          <p:nvPr/>
        </p:nvSpPr>
        <p:spPr>
          <a:xfrm>
            <a:off x="285421" y="4582451"/>
            <a:ext cx="10895171" cy="3356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TeleNeo Office" panose="020B0504040202090203" pitchFamily="34" charset="0"/>
              </a:rPr>
              <a:t>Education Qualifications</a:t>
            </a:r>
          </a:p>
        </p:txBody>
      </p:sp>
      <p:pic>
        <p:nvPicPr>
          <p:cNvPr id="6" name="Picture 5" descr="A person wearing a black and gold dress&#10;&#10;Description automatically generated">
            <a:extLst>
              <a:ext uri="{FF2B5EF4-FFF2-40B4-BE49-F238E27FC236}">
                <a16:creationId xmlns:a16="http://schemas.microsoft.com/office/drawing/2014/main" id="{0706C581-F2F0-578E-3C96-2B9056984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7" y="0"/>
            <a:ext cx="969729" cy="11534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242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TeleGrotesk Next Ultra</vt:lpstr>
      <vt:lpstr>TeleNeo Office</vt:lpstr>
      <vt:lpstr>Wingdings</vt:lpstr>
      <vt:lpstr>Office Theme</vt:lpstr>
      <vt:lpstr>Poonam Dodake, Full Stack Developer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T-Systems</dc:creator>
  <cp:keywords>, docId:2E7C7573D1AFEBD876E33E357AA47574</cp:keywords>
  <cp:lastModifiedBy>Dodake, Poonam</cp:lastModifiedBy>
  <cp:revision>60</cp:revision>
  <dcterms:created xsi:type="dcterms:W3CDTF">2022-01-28T10:08:19Z</dcterms:created>
  <dcterms:modified xsi:type="dcterms:W3CDTF">2024-03-27T05:57:30Z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2022-01-27T00:00:00Z</vt:filetime>
  </property>
  <property fmtid="{D5CDD505-2E9C-101B-9397-08002B2CF9AE}" pid="3" name="Creator">
    <vt:lpwstr>Acrobat PDFMaker 20 für PowerPoint</vt:lpwstr>
  </property>
  <property fmtid="{D5CDD505-2E9C-101B-9397-08002B2CF9AE}" pid="4" name="LastSaved">
    <vt:filetime>2022-01-28T00:00:00Z</vt:filetime>
  </property>
</Properties>
</file>