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AFB4A-27AE-44E6-B61A-902284224FEA}" v="520" dt="2022-08-02T08:40:52.498"/>
    <p1510:client id="{6C09FB54-E830-E443-6F7B-CD608D183125}" v="6" dt="2022-08-01T12:24:2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AMIT" userId="c3a4fa34-29fe-4d81-8fa8-53e85e4de46c" providerId="ADAL" clId="{3E4AFB4A-27AE-44E6-B61A-902284224FEA}"/>
    <pc:docChg chg="undo redo custSel addSld delSld modSld">
      <pc:chgData name="KULKARNI, AMIT" userId="c3a4fa34-29fe-4d81-8fa8-53e85e4de46c" providerId="ADAL" clId="{3E4AFB4A-27AE-44E6-B61A-902284224FEA}" dt="2022-08-02T10:30:12.300" v="526" actId="1076"/>
      <pc:docMkLst>
        <pc:docMk/>
      </pc:docMkLst>
      <pc:sldChg chg="modSp mod">
        <pc:chgData name="KULKARNI, AMIT" userId="c3a4fa34-29fe-4d81-8fa8-53e85e4de46c" providerId="ADAL" clId="{3E4AFB4A-27AE-44E6-B61A-902284224FEA}" dt="2022-08-02T08:40:52.498" v="521" actId="20577"/>
        <pc:sldMkLst>
          <pc:docMk/>
          <pc:sldMk cId="1855988619" sldId="257"/>
        </pc:sldMkLst>
        <pc:spChg chg="mod">
          <ac:chgData name="KULKARNI, AMIT" userId="c3a4fa34-29fe-4d81-8fa8-53e85e4de46c" providerId="ADAL" clId="{3E4AFB4A-27AE-44E6-B61A-902284224FEA}" dt="2022-08-02T08:40:52.498" v="521" actId="20577"/>
          <ac:spMkLst>
            <pc:docMk/>
            <pc:sldMk cId="1855988619" sldId="257"/>
            <ac:spMk id="3" creationId="{8C6C23B8-DAC2-480A-827C-19F23915B0A5}"/>
          </ac:spMkLst>
        </pc:spChg>
      </pc:sldChg>
      <pc:sldChg chg="modSp mod">
        <pc:chgData name="KULKARNI, AMIT" userId="c3a4fa34-29fe-4d81-8fa8-53e85e4de46c" providerId="ADAL" clId="{3E4AFB4A-27AE-44E6-B61A-902284224FEA}" dt="2022-08-02T08:40:09.857" v="498" actId="20577"/>
        <pc:sldMkLst>
          <pc:docMk/>
          <pc:sldMk cId="1326664716" sldId="259"/>
        </pc:sldMkLst>
        <pc:spChg chg="mod">
          <ac:chgData name="KULKARNI, AMIT" userId="c3a4fa34-29fe-4d81-8fa8-53e85e4de46c" providerId="ADAL" clId="{3E4AFB4A-27AE-44E6-B61A-902284224FEA}" dt="2022-08-02T08:40:09.857" v="498" actId="20577"/>
          <ac:spMkLst>
            <pc:docMk/>
            <pc:sldMk cId="1326664716" sldId="259"/>
            <ac:spMk id="3" creationId="{614C2B18-D094-41F3-A4D0-423D366F3780}"/>
          </ac:spMkLst>
        </pc:spChg>
      </pc:sldChg>
      <pc:sldChg chg="addSp delSp modSp mod">
        <pc:chgData name="KULKARNI, AMIT" userId="c3a4fa34-29fe-4d81-8fa8-53e85e4de46c" providerId="ADAL" clId="{3E4AFB4A-27AE-44E6-B61A-902284224FEA}" dt="2022-08-02T10:30:12.300" v="526" actId="1076"/>
        <pc:sldMkLst>
          <pc:docMk/>
          <pc:sldMk cId="1374358843" sldId="262"/>
        </pc:sldMkLst>
        <pc:spChg chg="add del mod">
          <ac:chgData name="KULKARNI, AMIT" userId="c3a4fa34-29fe-4d81-8fa8-53e85e4de46c" providerId="ADAL" clId="{3E4AFB4A-27AE-44E6-B61A-902284224FEA}" dt="2022-08-02T08:32:50.485" v="146"/>
          <ac:spMkLst>
            <pc:docMk/>
            <pc:sldMk cId="1374358843" sldId="262"/>
            <ac:spMk id="4" creationId="{D75AA2E7-07E5-4C20-A60F-87796435449F}"/>
          </ac:spMkLst>
        </pc:spChg>
        <pc:spChg chg="add del mod">
          <ac:chgData name="KULKARNI, AMIT" userId="c3a4fa34-29fe-4d81-8fa8-53e85e4de46c" providerId="ADAL" clId="{3E4AFB4A-27AE-44E6-B61A-902284224FEA}" dt="2022-08-02T08:32:53.936" v="148"/>
          <ac:spMkLst>
            <pc:docMk/>
            <pc:sldMk cId="1374358843" sldId="262"/>
            <ac:spMk id="6" creationId="{C0EEACD9-9319-4339-86FC-915F7C0B289C}"/>
          </ac:spMkLst>
        </pc:spChg>
        <pc:spChg chg="add del mod">
          <ac:chgData name="KULKARNI, AMIT" userId="c3a4fa34-29fe-4d81-8fa8-53e85e4de46c" providerId="ADAL" clId="{3E4AFB4A-27AE-44E6-B61A-902284224FEA}" dt="2022-08-02T08:32:59.822" v="151"/>
          <ac:spMkLst>
            <pc:docMk/>
            <pc:sldMk cId="1374358843" sldId="262"/>
            <ac:spMk id="9" creationId="{50815979-6FC3-41F2-B950-753C53F7724A}"/>
          </ac:spMkLst>
        </pc:spChg>
        <pc:spChg chg="mod ord">
          <ac:chgData name="KULKARNI, AMIT" userId="c3a4fa34-29fe-4d81-8fa8-53e85e4de46c" providerId="ADAL" clId="{3E4AFB4A-27AE-44E6-B61A-902284224FEA}" dt="2022-08-02T08:37:16.863" v="251" actId="166"/>
          <ac:spMkLst>
            <pc:docMk/>
            <pc:sldMk cId="1374358843" sldId="262"/>
            <ac:spMk id="14" creationId="{8EE23E11-2520-45B8-A416-D6FBC7BC942F}"/>
          </ac:spMkLst>
        </pc:spChg>
        <pc:spChg chg="mod">
          <ac:chgData name="KULKARNI, AMIT" userId="c3a4fa34-29fe-4d81-8fa8-53e85e4de46c" providerId="ADAL" clId="{3E4AFB4A-27AE-44E6-B61A-902284224FEA}" dt="2022-08-02T08:26:11.818" v="129" actId="1076"/>
          <ac:spMkLst>
            <pc:docMk/>
            <pc:sldMk cId="1374358843" sldId="262"/>
            <ac:spMk id="15" creationId="{190BBD02-699E-4250-80AF-CA2428BC3098}"/>
          </ac:spMkLst>
        </pc:spChg>
        <pc:spChg chg="mod">
          <ac:chgData name="KULKARNI, AMIT" userId="c3a4fa34-29fe-4d81-8fa8-53e85e4de46c" providerId="ADAL" clId="{3E4AFB4A-27AE-44E6-B61A-902284224FEA}" dt="2022-08-02T08:33:47.872" v="157" actId="20577"/>
          <ac:spMkLst>
            <pc:docMk/>
            <pc:sldMk cId="1374358843" sldId="262"/>
            <ac:spMk id="19" creationId="{9DD3C4DB-7BB8-447F-9E08-9DF0EBDF6EDD}"/>
          </ac:spMkLst>
        </pc:spChg>
        <pc:spChg chg="mod">
          <ac:chgData name="KULKARNI, AMIT" userId="c3a4fa34-29fe-4d81-8fa8-53e85e4de46c" providerId="ADAL" clId="{3E4AFB4A-27AE-44E6-B61A-902284224FEA}" dt="2022-08-02T10:30:12.300" v="526" actId="1076"/>
          <ac:spMkLst>
            <pc:docMk/>
            <pc:sldMk cId="1374358843" sldId="262"/>
            <ac:spMk id="20" creationId="{81E937B5-B23F-437A-831E-DAAC6CFA4724}"/>
          </ac:spMkLst>
        </pc:spChg>
        <pc:spChg chg="mod">
          <ac:chgData name="KULKARNI, AMIT" userId="c3a4fa34-29fe-4d81-8fa8-53e85e4de46c" providerId="ADAL" clId="{3E4AFB4A-27AE-44E6-B61A-902284224FEA}" dt="2022-08-02T08:35:26.679" v="202" actId="1035"/>
          <ac:spMkLst>
            <pc:docMk/>
            <pc:sldMk cId="1374358843" sldId="262"/>
            <ac:spMk id="23" creationId="{A78F5F91-B893-49DD-A229-366BD81F9F07}"/>
          </ac:spMkLst>
        </pc:spChg>
        <pc:spChg chg="mod">
          <ac:chgData name="KULKARNI, AMIT" userId="c3a4fa34-29fe-4d81-8fa8-53e85e4de46c" providerId="ADAL" clId="{3E4AFB4A-27AE-44E6-B61A-902284224FEA}" dt="2022-08-02T08:35:49.505" v="217" actId="1036"/>
          <ac:spMkLst>
            <pc:docMk/>
            <pc:sldMk cId="1374358843" sldId="262"/>
            <ac:spMk id="25" creationId="{A957FA27-9D2A-4470-ADA4-2C04F9138EC0}"/>
          </ac:spMkLst>
        </pc:spChg>
        <pc:spChg chg="mod">
          <ac:chgData name="KULKARNI, AMIT" userId="c3a4fa34-29fe-4d81-8fa8-53e85e4de46c" providerId="ADAL" clId="{3E4AFB4A-27AE-44E6-B61A-902284224FEA}" dt="2022-08-02T08:33:55.896" v="158" actId="1076"/>
          <ac:spMkLst>
            <pc:docMk/>
            <pc:sldMk cId="1374358843" sldId="262"/>
            <ac:spMk id="26" creationId="{2C2BF8BB-DC60-4EA8-B4B9-8357BF2E27CC}"/>
          </ac:spMkLst>
        </pc:spChg>
        <pc:spChg chg="mod ord">
          <ac:chgData name="KULKARNI, AMIT" userId="c3a4fa34-29fe-4d81-8fa8-53e85e4de46c" providerId="ADAL" clId="{3E4AFB4A-27AE-44E6-B61A-902284224FEA}" dt="2022-08-02T08:36:49.714" v="241" actId="170"/>
          <ac:spMkLst>
            <pc:docMk/>
            <pc:sldMk cId="1374358843" sldId="262"/>
            <ac:spMk id="27" creationId="{08EB2980-74B3-4BC0-886A-FA6FB64A2557}"/>
          </ac:spMkLst>
        </pc:spChg>
        <pc:spChg chg="mod ord">
          <ac:chgData name="KULKARNI, AMIT" userId="c3a4fa34-29fe-4d81-8fa8-53e85e4de46c" providerId="ADAL" clId="{3E4AFB4A-27AE-44E6-B61A-902284224FEA}" dt="2022-08-02T08:37:07.446" v="249" actId="170"/>
          <ac:spMkLst>
            <pc:docMk/>
            <pc:sldMk cId="1374358843" sldId="262"/>
            <ac:spMk id="28" creationId="{0DAEDF93-1902-48BD-836F-604CE3E7DF24}"/>
          </ac:spMkLst>
        </pc:spChg>
        <pc:spChg chg="mod">
          <ac:chgData name="KULKARNI, AMIT" userId="c3a4fa34-29fe-4d81-8fa8-53e85e4de46c" providerId="ADAL" clId="{3E4AFB4A-27AE-44E6-B61A-902284224FEA}" dt="2022-08-02T10:29:47.957" v="523" actId="1076"/>
          <ac:spMkLst>
            <pc:docMk/>
            <pc:sldMk cId="1374358843" sldId="262"/>
            <ac:spMk id="29" creationId="{ACF1BD86-F121-4067-94E0-0108196A9DAE}"/>
          </ac:spMkLst>
        </pc:spChg>
        <pc:spChg chg="del mod">
          <ac:chgData name="KULKARNI, AMIT" userId="c3a4fa34-29fe-4d81-8fa8-53e85e4de46c" providerId="ADAL" clId="{3E4AFB4A-27AE-44E6-B61A-902284224FEA}" dt="2022-08-02T07:07:07.384" v="108" actId="478"/>
          <ac:spMkLst>
            <pc:docMk/>
            <pc:sldMk cId="1374358843" sldId="262"/>
            <ac:spMk id="30" creationId="{71FF009E-1783-4628-801E-3BA0888A942C}"/>
          </ac:spMkLst>
        </pc:spChg>
        <pc:spChg chg="add mod">
          <ac:chgData name="KULKARNI, AMIT" userId="c3a4fa34-29fe-4d81-8fa8-53e85e4de46c" providerId="ADAL" clId="{3E4AFB4A-27AE-44E6-B61A-902284224FEA}" dt="2022-08-02T08:35:16.737" v="197" actId="1076"/>
          <ac:spMkLst>
            <pc:docMk/>
            <pc:sldMk cId="1374358843" sldId="262"/>
            <ac:spMk id="30" creationId="{9E64E01C-D9FD-44EC-88C4-0D81EDF431F6}"/>
          </ac:spMkLst>
        </pc:spChg>
        <pc:spChg chg="add mod">
          <ac:chgData name="KULKARNI, AMIT" userId="c3a4fa34-29fe-4d81-8fa8-53e85e4de46c" providerId="ADAL" clId="{3E4AFB4A-27AE-44E6-B61A-902284224FEA}" dt="2022-08-02T08:35:05.711" v="196" actId="1076"/>
          <ac:spMkLst>
            <pc:docMk/>
            <pc:sldMk cId="1374358843" sldId="262"/>
            <ac:spMk id="31" creationId="{598E172A-9819-46E9-BDE1-090C99563FC2}"/>
          </ac:spMkLst>
        </pc:spChg>
        <pc:graphicFrameChg chg="add del mod">
          <ac:chgData name="KULKARNI, AMIT" userId="c3a4fa34-29fe-4d81-8fa8-53e85e4de46c" providerId="ADAL" clId="{3E4AFB4A-27AE-44E6-B61A-902284224FEA}" dt="2022-08-02T08:32:50.485" v="146"/>
          <ac:graphicFrameMkLst>
            <pc:docMk/>
            <pc:sldMk cId="1374358843" sldId="262"/>
            <ac:graphicFrameMk id="3" creationId="{A7B619D9-56F9-414F-A0ED-B0D7DD13A81D}"/>
          </ac:graphicFrameMkLst>
        </pc:graphicFrameChg>
        <pc:graphicFrameChg chg="add del mod">
          <ac:chgData name="KULKARNI, AMIT" userId="c3a4fa34-29fe-4d81-8fa8-53e85e4de46c" providerId="ADAL" clId="{3E4AFB4A-27AE-44E6-B61A-902284224FEA}" dt="2022-08-02T08:32:53.936" v="148"/>
          <ac:graphicFrameMkLst>
            <pc:docMk/>
            <pc:sldMk cId="1374358843" sldId="262"/>
            <ac:graphicFrameMk id="5" creationId="{4B7E7DDB-7B36-4BA8-915D-A7D558BF5081}"/>
          </ac:graphicFrameMkLst>
        </pc:graphicFrameChg>
        <pc:graphicFrameChg chg="add del mod">
          <ac:chgData name="KULKARNI, AMIT" userId="c3a4fa34-29fe-4d81-8fa8-53e85e4de46c" providerId="ADAL" clId="{3E4AFB4A-27AE-44E6-B61A-902284224FEA}" dt="2022-08-02T08:32:59.822" v="151"/>
          <ac:graphicFrameMkLst>
            <pc:docMk/>
            <pc:sldMk cId="1374358843" sldId="262"/>
            <ac:graphicFrameMk id="8" creationId="{D996ECF2-1932-4307-B556-777C01E38DC3}"/>
          </ac:graphicFrameMkLst>
        </pc:graphicFrameChg>
      </pc:sldChg>
      <pc:sldChg chg="new del">
        <pc:chgData name="KULKARNI, AMIT" userId="c3a4fa34-29fe-4d81-8fa8-53e85e4de46c" providerId="ADAL" clId="{3E4AFB4A-27AE-44E6-B61A-902284224FEA}" dt="2022-08-02T08:28:29.538" v="131" actId="680"/>
        <pc:sldMkLst>
          <pc:docMk/>
          <pc:sldMk cId="648548135" sldId="263"/>
        </pc:sldMkLst>
      </pc:sldChg>
    </pc:docChg>
  </pc:docChgLst>
  <pc:docChgLst>
    <pc:chgData name="KULKARNI, AMIT" userId="S::amit.kulkarni@t-systems.com::c3a4fa34-29fe-4d81-8fa8-53e85e4de46c" providerId="AD" clId="Web-{6C09FB54-E830-E443-6F7B-CD608D183125}"/>
    <pc:docChg chg="modSld">
      <pc:chgData name="KULKARNI, AMIT" userId="S::amit.kulkarni@t-systems.com::c3a4fa34-29fe-4d81-8fa8-53e85e4de46c" providerId="AD" clId="Web-{6C09FB54-E830-E443-6F7B-CD608D183125}" dt="2022-08-01T12:24:22.922" v="5" actId="1076"/>
      <pc:docMkLst>
        <pc:docMk/>
      </pc:docMkLst>
      <pc:sldChg chg="modSp">
        <pc:chgData name="KULKARNI, AMIT" userId="S::amit.kulkarni@t-systems.com::c3a4fa34-29fe-4d81-8fa8-53e85e4de46c" providerId="AD" clId="Web-{6C09FB54-E830-E443-6F7B-CD608D183125}" dt="2022-08-01T12:24:22.922" v="5" actId="1076"/>
        <pc:sldMkLst>
          <pc:docMk/>
          <pc:sldMk cId="1374358843" sldId="262"/>
        </pc:sldMkLst>
        <pc:spChg chg="mod">
          <ac:chgData name="KULKARNI, AMIT" userId="S::amit.kulkarni@t-systems.com::c3a4fa34-29fe-4d81-8fa8-53e85e4de46c" providerId="AD" clId="Web-{6C09FB54-E830-E443-6F7B-CD608D183125}" dt="2022-08-01T12:24:22.922" v="5" actId="1076"/>
          <ac:spMkLst>
            <pc:docMk/>
            <pc:sldMk cId="1374358843" sldId="262"/>
            <ac:spMk id="7" creationId="{45BD70E3-03E7-4DA3-8EC6-84EFC86855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E6E5F-C6CB-41C6-8AD8-917E0102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02E65-5DD9-4DAE-90A9-8C9D1582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5EF53-8E83-4709-B4D7-E0A95958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8BA9F-0C5D-4531-A49A-21C69B96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1C807-7DB6-4B9E-B3A2-D912CA7F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9E81E-FC3D-46D0-B123-3BEFCDE1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A5CB2-6C87-4042-807A-6B168B115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012AD-761A-4518-859A-B7ED1C95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3ADD2-8B23-4025-9C49-E2838E89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62500-9028-415F-AAE1-BBE78688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F7F88D-6B4A-4C0B-9FB6-CBF6803C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9BFB37-86C7-4E7C-8D01-71D1A6F0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90627-4A2F-453C-B4B0-DB5CE2C2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C7576-0F08-404F-96C5-F3282CA0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799C9-7CA9-40EB-883B-A5FCD3E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8509D-D801-4762-A36D-DB4B61F4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AC19B-958D-43E4-9AAF-175DBEB5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60F0-2F24-4F8A-A53A-FB761684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85462-88B8-495A-85FD-67A975CD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B2961-3A0C-40A2-BEAD-31BED57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60F2-D8EA-496C-AB53-EEF96BB1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9DD108-5FAE-4D52-B14C-0D002B3B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1C26B-5E06-403A-9AE5-0D85F9C6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4FB67-2405-4C02-84E9-2E30919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7FEE5-1992-4A52-A1F9-F568716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41A55-B243-4FA9-B32D-D8C07CE1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D42AB-A883-420A-82D9-5D9F7EC0A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01101-C345-4EDA-B949-3A67A009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9CF35-8FB1-41DE-80CC-EA10052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5FC47-F506-4E53-A3FF-6DF3468D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FD367-3744-4541-93F7-75C3500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A52CC-9543-4D42-9594-52FF64ED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14955-CF23-4352-8623-57045DBA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28A36-1A45-42AC-8C57-16C9C39B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DD23C4-29BF-42FE-833C-2EDF2784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E42A3F-5801-4966-9A4D-201C2A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62AF27-56E8-4E40-8FCA-68BAEB68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F88821-9976-4F8C-96DE-563966E4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AC3C94-D805-413E-8BF9-9FAC62B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9ED3A-AB15-44AC-AB82-CD1B573E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E837A-A662-437C-84D4-3EE2FAB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90AF13-978C-4F13-973E-52362F0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D4AF94-8BFF-4180-B903-A9616280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8E205F-DC62-4250-AC8E-9EA052AF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DE3B80-062E-4DCD-A76A-45D71328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7EF2A5-7CCB-4DEE-9529-1AC4E18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A0067-B178-4FE1-AE1A-DA0D634B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D2DB1-6BD7-48CB-8E86-8579B650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5825B-3C05-4BDF-AADF-ADC00849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2D334-EA35-4287-BDC3-ABDFC4EE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3DC88-D187-4B55-9230-90D0C71F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9564C9-BDE6-4E31-89CA-E76F104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3A87-8CF1-445C-A73B-AE93ED6C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6C1A15-5FA1-4F17-8507-707CA1CDF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69FE03-CBB3-4940-B1F4-311F1F36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A512E-8B8B-46A3-AFC4-0128F782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1CA4BE-1982-48FA-A477-63F3D2F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BF84-8BD2-416E-B8D0-4C8E80BF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0DEE81-4B5C-49B6-8580-91DE85E3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0F009-8647-4B63-914E-9ADB3E7F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C23CC-2647-4F67-BCC6-2016EE718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4862-AF9E-4EAE-80B8-3616BC71B8E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D0249-63C3-4499-85F7-0FEF49EC3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1CB9A-DB02-4FB1-8B80-0201B5ABA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D4CF-F5F0-4CA7-929C-FF28FAF3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4B692-DC42-4E4E-997C-3DD40FF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CMO: Toolchains by “</a:t>
            </a:r>
            <a:r>
              <a:rPr lang="en-US" err="1"/>
              <a:t>Logbus</a:t>
            </a:r>
            <a:r>
              <a:rPr lang="en-US"/>
              <a:t> Project”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C23B8-DAC2-480A-827C-19F23915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Logbus</a:t>
            </a:r>
            <a:r>
              <a:rPr lang="en-US" dirty="0"/>
              <a:t> Trucks (classic):  DevOps-As-A-Service (Internet) SHARED with </a:t>
            </a:r>
            <a:r>
              <a:rPr lang="en-US" dirty="0" err="1"/>
              <a:t>BitBucket</a:t>
            </a:r>
            <a:r>
              <a:rPr lang="en-US" dirty="0"/>
              <a:t>, Jira, Confluence, Jenkins, Xray, Nexus, (Enterprise Architect) </a:t>
            </a:r>
          </a:p>
          <a:p>
            <a:r>
              <a:rPr lang="en-US" dirty="0" err="1"/>
              <a:t>Logbus</a:t>
            </a:r>
            <a:r>
              <a:rPr lang="en-US" dirty="0"/>
              <a:t> Cars (classic): SVN (intranet/SE-Tools), Jenkins (on “log 1 </a:t>
            </a:r>
            <a:r>
              <a:rPr lang="en-US" dirty="0" err="1"/>
              <a:t>danl</a:t>
            </a:r>
            <a:r>
              <a:rPr lang="en-US" dirty="0"/>
              <a:t>”/development), Jira/Confluence (intranet/SE-Tools), Artefacts are delivered to a Share/Folder on production environment. </a:t>
            </a:r>
            <a:r>
              <a:rPr lang="en-US" dirty="0" err="1"/>
              <a:t>Testmanagement</a:t>
            </a:r>
            <a:r>
              <a:rPr lang="en-US" dirty="0"/>
              <a:t> HP ALM (manual regression tests), (Project Management with </a:t>
            </a:r>
            <a:r>
              <a:rPr lang="en-US" dirty="0" err="1"/>
              <a:t>Sharepoint</a:t>
            </a:r>
            <a:r>
              <a:rPr lang="en-US" dirty="0"/>
              <a:t> Structure), (Enterprise Architect)</a:t>
            </a:r>
          </a:p>
          <a:p>
            <a:r>
              <a:rPr lang="en-US" dirty="0" err="1"/>
              <a:t>Logbus</a:t>
            </a:r>
            <a:r>
              <a:rPr lang="en-US" dirty="0"/>
              <a:t> Cars (modernization): GIT/Bitbucket (intranet/SE-Tools) – synchronization to Daimler GIT (after each sprint), Jenkins (own hosted on “log 1 </a:t>
            </a:r>
            <a:r>
              <a:rPr lang="en-US" dirty="0" err="1"/>
              <a:t>danl</a:t>
            </a:r>
            <a:r>
              <a:rPr lang="en-US" dirty="0"/>
              <a:t>”/development) &lt;-&gt; Jenkins on DAIMLER side, Jira/Confluence (intranet/SE-Tools – same as </a:t>
            </a:r>
            <a:r>
              <a:rPr lang="en-US" dirty="0" err="1"/>
              <a:t>Logbus</a:t>
            </a:r>
            <a:r>
              <a:rPr lang="en-US" dirty="0"/>
              <a:t> Cars classic), (Black Duck called from Mercedes environment &lt;- ???), Target Environment is Daimler Hybrid Cloud (Kubernetes), 2023/2024 probably move to Hyperion Cloud (Daimler AWS based Kubernetes), local machines: Docker Desktop, Kubernetes, Cypress (started as Docker-Container on the “log 1 </a:t>
            </a:r>
            <a:r>
              <a:rPr lang="en-US" dirty="0" err="1"/>
              <a:t>danl</a:t>
            </a:r>
            <a:r>
              <a:rPr lang="en-US" dirty="0"/>
              <a:t>”), “Log 1 </a:t>
            </a:r>
            <a:r>
              <a:rPr lang="en-US" dirty="0" err="1"/>
              <a:t>danl</a:t>
            </a:r>
            <a:r>
              <a:rPr lang="en-US" dirty="0"/>
              <a:t>” used as Test/Deployment Environment.</a:t>
            </a:r>
          </a:p>
          <a:p>
            <a:r>
              <a:rPr lang="en-US" b="1" dirty="0"/>
              <a:t>=&gt; </a:t>
            </a:r>
            <a:r>
              <a:rPr lang="en-US" b="1" dirty="0" err="1"/>
              <a:t>Logbus</a:t>
            </a:r>
            <a:r>
              <a:rPr lang="en-US" b="1" dirty="0"/>
              <a:t> Cars (</a:t>
            </a:r>
            <a:r>
              <a:rPr lang="en-US" b="1" dirty="0" err="1"/>
              <a:t>Modernisation</a:t>
            </a:r>
            <a:r>
              <a:rPr lang="en-US" b="1" dirty="0"/>
              <a:t> and Classic) : Use same JIRA / Confluence and Jenkins System.</a:t>
            </a:r>
          </a:p>
        </p:txBody>
      </p:sp>
    </p:spTree>
    <p:extLst>
      <p:ext uri="{BB962C8B-B14F-4D97-AF65-F5344CB8AC3E}">
        <p14:creationId xmlns:p14="http://schemas.microsoft.com/office/powerpoint/2010/main" val="18559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18A92-949C-4166-8894-38CFFD9C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FMO: Customer expectations (Cars)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C2B18-D094-41F3-A4D0-423D366F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 wants US to work totally on the customer environment.</a:t>
            </a:r>
          </a:p>
          <a:p>
            <a:r>
              <a:rPr lang="en-US"/>
              <a:t>Mercedes clearly states we want to have everything in our environment. Currently discussions on privacy issues.</a:t>
            </a:r>
          </a:p>
          <a:p>
            <a:r>
              <a:rPr lang="en-US"/>
              <a:t>On the other hand, fix price products are delivered. Why shall we give transparency?</a:t>
            </a:r>
          </a:p>
        </p:txBody>
      </p:sp>
    </p:spTree>
    <p:extLst>
      <p:ext uri="{BB962C8B-B14F-4D97-AF65-F5344CB8AC3E}">
        <p14:creationId xmlns:p14="http://schemas.microsoft.com/office/powerpoint/2010/main" val="97435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18A92-949C-4166-8894-38CFFD9C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FMO: Customer expectations (Trucks)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C2B18-D094-41F3-A4D0-423D366F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modern T-Systems approach as now solution was available from Customer at project start.</a:t>
            </a:r>
          </a:p>
          <a:p>
            <a:r>
              <a:rPr lang="en-US" dirty="0"/>
              <a:t>Current approach (even Xray) agreed with customer.</a:t>
            </a:r>
          </a:p>
          <a:p>
            <a:r>
              <a:rPr lang="en-US" dirty="0"/>
              <a:t>No request currently to change approach.</a:t>
            </a:r>
          </a:p>
          <a:p>
            <a:r>
              <a:rPr lang="en-US" dirty="0"/>
              <a:t>Standard code merge process from SVN (from Car’s) to </a:t>
            </a:r>
            <a:r>
              <a:rPr lang="en-US" dirty="0" err="1"/>
              <a:t>BitBucket</a:t>
            </a:r>
            <a:r>
              <a:rPr lang="en-US" dirty="0"/>
              <a:t> (to Trucks)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8B586-4BD2-4E49-BFED-2EE3C7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CMO: </a:t>
            </a:r>
            <a:r>
              <a:rPr lang="en-US" err="1"/>
              <a:t>Logbus</a:t>
            </a:r>
            <a:r>
              <a:rPr lang="en-US"/>
              <a:t> Cars (Modernization)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794DF2-2FD0-4904-BF16-E6CEC6AF8DB6}"/>
              </a:ext>
            </a:extLst>
          </p:cNvPr>
          <p:cNvSpPr/>
          <p:nvPr/>
        </p:nvSpPr>
        <p:spPr>
          <a:xfrm>
            <a:off x="2949607" y="2504264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Bitbucket</a:t>
            </a:r>
          </a:p>
          <a:p>
            <a:pPr algn="ctr"/>
            <a:r>
              <a:rPr lang="en-US" sz="1200"/>
              <a:t>/</a:t>
            </a:r>
            <a:r>
              <a:rPr lang="en-US" sz="1200" err="1"/>
              <a:t>SETools</a:t>
            </a:r>
            <a:r>
              <a:rPr lang="en-US" sz="120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B61B366-CC4F-48DE-B140-0AD5EEA74E68}"/>
              </a:ext>
            </a:extLst>
          </p:cNvPr>
          <p:cNvSpPr/>
          <p:nvPr/>
        </p:nvSpPr>
        <p:spPr>
          <a:xfrm>
            <a:off x="4901214" y="2459876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Jenkins</a:t>
            </a:r>
          </a:p>
          <a:p>
            <a:pPr algn="ctr"/>
            <a:r>
              <a:rPr lang="en-US" sz="1200"/>
              <a:t>/own hosted “</a:t>
            </a:r>
            <a:r>
              <a:rPr lang="en-US" sz="1200" err="1"/>
              <a:t>doml</a:t>
            </a:r>
            <a:r>
              <a:rPr lang="en-US" sz="1200"/>
              <a:t> 1”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EFFB85C-EE4B-4B55-9618-8D90A685D061}"/>
              </a:ext>
            </a:extLst>
          </p:cNvPr>
          <p:cNvSpPr/>
          <p:nvPr/>
        </p:nvSpPr>
        <p:spPr>
          <a:xfrm>
            <a:off x="6852821" y="2350809"/>
            <a:ext cx="2257888" cy="14140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Test Environment with Container</a:t>
            </a:r>
          </a:p>
          <a:p>
            <a:pPr algn="ctr"/>
            <a:r>
              <a:rPr lang="en-US" sz="1800"/>
              <a:t>“Log1danl”</a:t>
            </a:r>
            <a:endParaRPr lang="en-US" sz="120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49C5BEB-3CE1-4AFC-A493-23AE9780EDBC}"/>
              </a:ext>
            </a:extLst>
          </p:cNvPr>
          <p:cNvSpPr/>
          <p:nvPr/>
        </p:nvSpPr>
        <p:spPr>
          <a:xfrm>
            <a:off x="3206320" y="4610680"/>
            <a:ext cx="1047565" cy="1278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GIT </a:t>
            </a:r>
          </a:p>
          <a:p>
            <a:pPr algn="ctr"/>
            <a:r>
              <a:rPr lang="en-US" sz="1200"/>
              <a:t>Mercedes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2DB09EB-11C6-40FA-B4B2-3A528C6F491F}"/>
              </a:ext>
            </a:extLst>
          </p:cNvPr>
          <p:cNvSpPr/>
          <p:nvPr/>
        </p:nvSpPr>
        <p:spPr>
          <a:xfrm>
            <a:off x="4805778" y="4610681"/>
            <a:ext cx="1047565" cy="1278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Jenkins (not established)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6D9BCF-07E6-463D-8FC2-1FB7949DE8E6}"/>
              </a:ext>
            </a:extLst>
          </p:cNvPr>
          <p:cNvSpPr/>
          <p:nvPr/>
        </p:nvSpPr>
        <p:spPr>
          <a:xfrm>
            <a:off x="8273988" y="3616193"/>
            <a:ext cx="1189608" cy="7257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Cypress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20F0F26-10D4-49E0-9F4E-7A1CD008DD01}"/>
              </a:ext>
            </a:extLst>
          </p:cNvPr>
          <p:cNvSpPr/>
          <p:nvPr/>
        </p:nvSpPr>
        <p:spPr>
          <a:xfrm>
            <a:off x="4253885" y="2969073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8B0779F-8B46-419B-BFC3-99DA1498E3B3}"/>
              </a:ext>
            </a:extLst>
          </p:cNvPr>
          <p:cNvSpPr/>
          <p:nvPr/>
        </p:nvSpPr>
        <p:spPr>
          <a:xfrm>
            <a:off x="6161103" y="2969073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4033E08-3053-4A47-9C22-9D3D5B7EB157}"/>
              </a:ext>
            </a:extLst>
          </p:cNvPr>
          <p:cNvSpPr/>
          <p:nvPr/>
        </p:nvSpPr>
        <p:spPr>
          <a:xfrm>
            <a:off x="4290134" y="5072318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D4E29A-89AF-4A1A-8ADD-C1CFB23516D8}"/>
              </a:ext>
            </a:extLst>
          </p:cNvPr>
          <p:cNvSpPr/>
          <p:nvPr/>
        </p:nvSpPr>
        <p:spPr>
          <a:xfrm rot="4310080">
            <a:off x="3275218" y="4024530"/>
            <a:ext cx="743543" cy="35510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sync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2D8B167-57CF-4AC9-B270-A73C633BB5C2}"/>
              </a:ext>
            </a:extLst>
          </p:cNvPr>
          <p:cNvSpPr/>
          <p:nvPr/>
        </p:nvSpPr>
        <p:spPr>
          <a:xfrm>
            <a:off x="6690804" y="4574404"/>
            <a:ext cx="1047565" cy="1045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Daimler Hybrid Cloud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1430E08-97C7-4DE2-9A92-0B5FCAD9F9B4}"/>
              </a:ext>
            </a:extLst>
          </p:cNvPr>
          <p:cNvSpPr/>
          <p:nvPr/>
        </p:nvSpPr>
        <p:spPr>
          <a:xfrm>
            <a:off x="5921406" y="5036043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AD955D-C7FC-48B6-8100-3601DBF8F353}"/>
              </a:ext>
            </a:extLst>
          </p:cNvPr>
          <p:cNvSpPr/>
          <p:nvPr/>
        </p:nvSpPr>
        <p:spPr>
          <a:xfrm>
            <a:off x="6690804" y="5740676"/>
            <a:ext cx="1047565" cy="580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Artefactory</a:t>
            </a:r>
            <a:endParaRPr lang="en-US" sz="120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C7D0481-5CF8-4D26-9EA3-AF847FFDD40C}"/>
              </a:ext>
            </a:extLst>
          </p:cNvPr>
          <p:cNvSpPr/>
          <p:nvPr/>
        </p:nvSpPr>
        <p:spPr>
          <a:xfrm>
            <a:off x="3273642" y="3586069"/>
            <a:ext cx="861134" cy="4464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STRIVE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B37B53F-F8DB-4E2D-8AB5-6B26CE6264F0}"/>
              </a:ext>
            </a:extLst>
          </p:cNvPr>
          <p:cNvSpPr/>
          <p:nvPr/>
        </p:nvSpPr>
        <p:spPr>
          <a:xfrm>
            <a:off x="1818074" y="1690688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JIRA</a:t>
            </a:r>
          </a:p>
          <a:p>
            <a:pPr algn="ctr"/>
            <a:r>
              <a:rPr lang="en-US" sz="1200"/>
              <a:t>/SE T </a:t>
            </a:r>
            <a:r>
              <a:rPr lang="en-US" sz="1200" err="1"/>
              <a:t>ools</a:t>
            </a:r>
            <a:endParaRPr lang="en-US" sz="120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21CC0E7-4967-4F02-A145-C4688C7EEC7A}"/>
              </a:ext>
            </a:extLst>
          </p:cNvPr>
          <p:cNvSpPr/>
          <p:nvPr/>
        </p:nvSpPr>
        <p:spPr>
          <a:xfrm>
            <a:off x="1764438" y="3252964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Confluence</a:t>
            </a:r>
          </a:p>
          <a:p>
            <a:pPr algn="ctr"/>
            <a:r>
              <a:rPr lang="en-US" sz="1200"/>
              <a:t>/SE T </a:t>
            </a:r>
            <a:r>
              <a:rPr lang="en-US" sz="1200" err="1"/>
              <a:t>ools</a:t>
            </a:r>
            <a:endParaRPr lang="en-US" sz="120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65CF2D3-E304-43FC-82E9-6B9729CDAEB3}"/>
              </a:ext>
            </a:extLst>
          </p:cNvPr>
          <p:cNvSpPr/>
          <p:nvPr/>
        </p:nvSpPr>
        <p:spPr>
          <a:xfrm>
            <a:off x="1876149" y="2834641"/>
            <a:ext cx="861134" cy="4464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STRIVE</a:t>
            </a:r>
          </a:p>
        </p:txBody>
      </p:sp>
    </p:spTree>
    <p:extLst>
      <p:ext uri="{BB962C8B-B14F-4D97-AF65-F5344CB8AC3E}">
        <p14:creationId xmlns:p14="http://schemas.microsoft.com/office/powerpoint/2010/main" val="62665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8B586-4BD2-4E49-BFED-2EE3C7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CMO: </a:t>
            </a:r>
            <a:r>
              <a:rPr lang="en-US" err="1"/>
              <a:t>Logbus</a:t>
            </a:r>
            <a:r>
              <a:rPr lang="en-US"/>
              <a:t> Cars (Classic)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794DF2-2FD0-4904-BF16-E6CEC6AF8DB6}"/>
              </a:ext>
            </a:extLst>
          </p:cNvPr>
          <p:cNvSpPr/>
          <p:nvPr/>
        </p:nvSpPr>
        <p:spPr>
          <a:xfrm>
            <a:off x="2541234" y="2680300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SVN</a:t>
            </a:r>
          </a:p>
          <a:p>
            <a:pPr algn="ctr"/>
            <a:r>
              <a:rPr lang="en-US" sz="1200"/>
              <a:t>/SE Tools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B61B366-CC4F-48DE-B140-0AD5EEA74E68}"/>
              </a:ext>
            </a:extLst>
          </p:cNvPr>
          <p:cNvSpPr/>
          <p:nvPr/>
        </p:nvSpPr>
        <p:spPr>
          <a:xfrm>
            <a:off x="4492841" y="2635912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Jenkins</a:t>
            </a:r>
          </a:p>
          <a:p>
            <a:pPr algn="ctr"/>
            <a:r>
              <a:rPr lang="en-US" sz="1200"/>
              <a:t>/own hosted “</a:t>
            </a:r>
            <a:r>
              <a:rPr lang="en-US" sz="1200" err="1"/>
              <a:t>doml</a:t>
            </a:r>
            <a:r>
              <a:rPr lang="en-US" sz="1200"/>
              <a:t> 1”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EFFB85C-EE4B-4B55-9618-8D90A685D061}"/>
              </a:ext>
            </a:extLst>
          </p:cNvPr>
          <p:cNvSpPr/>
          <p:nvPr/>
        </p:nvSpPr>
        <p:spPr>
          <a:xfrm>
            <a:off x="6444448" y="2526845"/>
            <a:ext cx="2257888" cy="14140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Test Environment</a:t>
            </a:r>
          </a:p>
          <a:p>
            <a:pPr algn="ctr"/>
            <a:r>
              <a:rPr lang="en-US" sz="1800"/>
              <a:t>“Log1danl”</a:t>
            </a:r>
            <a:endParaRPr lang="en-US" sz="120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20F0F26-10D4-49E0-9F4E-7A1CD008DD01}"/>
              </a:ext>
            </a:extLst>
          </p:cNvPr>
          <p:cNvSpPr/>
          <p:nvPr/>
        </p:nvSpPr>
        <p:spPr>
          <a:xfrm>
            <a:off x="3845512" y="3145109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8B0779F-8B46-419B-BFC3-99DA1498E3B3}"/>
              </a:ext>
            </a:extLst>
          </p:cNvPr>
          <p:cNvSpPr/>
          <p:nvPr/>
        </p:nvSpPr>
        <p:spPr>
          <a:xfrm>
            <a:off x="5752730" y="3145109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D4E29A-89AF-4A1A-8ADD-C1CFB23516D8}"/>
              </a:ext>
            </a:extLst>
          </p:cNvPr>
          <p:cNvSpPr/>
          <p:nvPr/>
        </p:nvSpPr>
        <p:spPr>
          <a:xfrm rot="4310080">
            <a:off x="5273164" y="4145339"/>
            <a:ext cx="743543" cy="35510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AD955D-C7FC-48B6-8100-3601DBF8F353}"/>
              </a:ext>
            </a:extLst>
          </p:cNvPr>
          <p:cNvSpPr/>
          <p:nvPr/>
        </p:nvSpPr>
        <p:spPr>
          <a:xfrm>
            <a:off x="5405761" y="4949426"/>
            <a:ext cx="1047565" cy="580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Share</a:t>
            </a:r>
          </a:p>
          <a:p>
            <a:pPr algn="ctr"/>
            <a:r>
              <a:rPr lang="en-US" sz="1200"/>
              <a:t>MERCEDES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58B7A8-AF27-4F76-B58A-527D9056E9D4}"/>
              </a:ext>
            </a:extLst>
          </p:cNvPr>
          <p:cNvSpPr txBox="1"/>
          <p:nvPr/>
        </p:nvSpPr>
        <p:spPr>
          <a:xfrm>
            <a:off x="5540406" y="2796447"/>
            <a:ext cx="11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automatic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790A3D-F809-4BCE-A900-964A6717406B}"/>
              </a:ext>
            </a:extLst>
          </p:cNvPr>
          <p:cNvSpPr txBox="1"/>
          <p:nvPr/>
        </p:nvSpPr>
        <p:spPr>
          <a:xfrm rot="4335329">
            <a:off x="5362212" y="4090693"/>
            <a:ext cx="139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Manual/on-demand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A24D27-780B-44FE-8CA5-2790BBE5062C}"/>
              </a:ext>
            </a:extLst>
          </p:cNvPr>
          <p:cNvSpPr/>
          <p:nvPr/>
        </p:nvSpPr>
        <p:spPr>
          <a:xfrm>
            <a:off x="4944862" y="1836355"/>
            <a:ext cx="1047565" cy="7037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HPQ ALM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121B0C3-36CF-4AF5-880D-870433B608B1}"/>
              </a:ext>
            </a:extLst>
          </p:cNvPr>
          <p:cNvSpPr/>
          <p:nvPr/>
        </p:nvSpPr>
        <p:spPr>
          <a:xfrm>
            <a:off x="1409701" y="1866724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JIRA</a:t>
            </a:r>
          </a:p>
          <a:p>
            <a:pPr algn="ctr"/>
            <a:r>
              <a:rPr lang="en-US" sz="1200"/>
              <a:t>/SE T </a:t>
            </a:r>
            <a:r>
              <a:rPr lang="en-US" sz="1200" err="1"/>
              <a:t>ools</a:t>
            </a:r>
            <a:endParaRPr lang="en-US" sz="120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446F06C-4AE3-471B-BACD-3FE9495B2DE0}"/>
              </a:ext>
            </a:extLst>
          </p:cNvPr>
          <p:cNvSpPr/>
          <p:nvPr/>
        </p:nvSpPr>
        <p:spPr>
          <a:xfrm>
            <a:off x="1356065" y="3429000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Confluence</a:t>
            </a:r>
          </a:p>
          <a:p>
            <a:pPr algn="ctr"/>
            <a:r>
              <a:rPr lang="en-US" sz="1200"/>
              <a:t>/SE T </a:t>
            </a:r>
            <a:r>
              <a:rPr lang="en-US" sz="1200" err="1"/>
              <a:t>ools</a:t>
            </a:r>
            <a:endParaRPr lang="en-US" sz="120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173889C-2D64-434E-9CB7-63E0A66E7D90}"/>
              </a:ext>
            </a:extLst>
          </p:cNvPr>
          <p:cNvSpPr/>
          <p:nvPr/>
        </p:nvSpPr>
        <p:spPr>
          <a:xfrm>
            <a:off x="1467776" y="3010677"/>
            <a:ext cx="861134" cy="4464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STRIVE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E21D7A1-7BF9-4BF7-B521-307E7BB49A1A}"/>
              </a:ext>
            </a:extLst>
          </p:cNvPr>
          <p:cNvSpPr/>
          <p:nvPr/>
        </p:nvSpPr>
        <p:spPr>
          <a:xfrm>
            <a:off x="2623366" y="3717720"/>
            <a:ext cx="861134" cy="4464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STRIVE</a:t>
            </a:r>
          </a:p>
        </p:txBody>
      </p:sp>
    </p:spTree>
    <p:extLst>
      <p:ext uri="{BB962C8B-B14F-4D97-AF65-F5344CB8AC3E}">
        <p14:creationId xmlns:p14="http://schemas.microsoft.com/office/powerpoint/2010/main" val="57403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8B586-4BD2-4E49-BFED-2EE3C7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CMO: </a:t>
            </a:r>
            <a:r>
              <a:rPr lang="en-US" err="1"/>
              <a:t>Logbus</a:t>
            </a:r>
            <a:r>
              <a:rPr lang="en-US"/>
              <a:t> Trucks (Classic)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90BBD02-699E-4250-80AF-CA2428BC3098}"/>
              </a:ext>
            </a:extLst>
          </p:cNvPr>
          <p:cNvSpPr/>
          <p:nvPr/>
        </p:nvSpPr>
        <p:spPr>
          <a:xfrm>
            <a:off x="4348693" y="2635910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</a:t>
            </a:r>
          </a:p>
          <a:p>
            <a:pPr algn="ctr"/>
            <a:r>
              <a:rPr lang="en-US" sz="1200" dirty="0"/>
              <a:t>/DevOps-as-a-Service</a:t>
            </a:r>
          </a:p>
          <a:p>
            <a:pPr algn="ctr"/>
            <a:r>
              <a:rPr lang="en-US" sz="1200" dirty="0"/>
              <a:t>Internet Tools chain</a:t>
            </a:r>
          </a:p>
          <a:p>
            <a:pPr algn="ctr"/>
            <a:endParaRPr lang="en-US" sz="1200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DD3C4DB-7BB8-447F-9E08-9DF0EBDF6EDD}"/>
              </a:ext>
            </a:extLst>
          </p:cNvPr>
          <p:cNvSpPr/>
          <p:nvPr/>
        </p:nvSpPr>
        <p:spPr>
          <a:xfrm>
            <a:off x="6444448" y="2526845"/>
            <a:ext cx="2257888" cy="14140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Test Environment</a:t>
            </a:r>
          </a:p>
          <a:p>
            <a:pPr algn="ctr"/>
            <a:r>
              <a:rPr lang="en-US" dirty="0"/>
              <a:t>INT Env</a:t>
            </a:r>
            <a:endParaRPr lang="en-US" sz="1800" dirty="0"/>
          </a:p>
          <a:p>
            <a:pPr algn="ctr"/>
            <a:r>
              <a:rPr lang="en-US" sz="1800" dirty="0"/>
              <a:t>“logt1ieal,logt1iaal”</a:t>
            </a:r>
            <a:endParaRPr lang="en-US" sz="12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81E937B5-B23F-437A-831E-DAAC6CFA4724}"/>
              </a:ext>
            </a:extLst>
          </p:cNvPr>
          <p:cNvSpPr/>
          <p:nvPr/>
        </p:nvSpPr>
        <p:spPr>
          <a:xfrm>
            <a:off x="3742296" y="3184106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85A2C17-562B-40A3-95EB-9116E5BF4D7D}"/>
              </a:ext>
            </a:extLst>
          </p:cNvPr>
          <p:cNvSpPr/>
          <p:nvPr/>
        </p:nvSpPr>
        <p:spPr>
          <a:xfrm>
            <a:off x="5752730" y="3145109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8376B0B-773E-4992-A11E-FF0A7C8C168A}"/>
              </a:ext>
            </a:extLst>
          </p:cNvPr>
          <p:cNvSpPr/>
          <p:nvPr/>
        </p:nvSpPr>
        <p:spPr>
          <a:xfrm rot="4310080">
            <a:off x="5273164" y="4145339"/>
            <a:ext cx="743543" cy="35510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78F5F91-B893-49DD-A229-366BD81F9F07}"/>
              </a:ext>
            </a:extLst>
          </p:cNvPr>
          <p:cNvSpPr/>
          <p:nvPr/>
        </p:nvSpPr>
        <p:spPr>
          <a:xfrm>
            <a:off x="5405761" y="4902291"/>
            <a:ext cx="1927194" cy="980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Nexus Repo/DevOps-as-a-Service</a:t>
            </a:r>
          </a:p>
          <a:p>
            <a:pPr algn="ctr"/>
            <a:r>
              <a:rPr lang="en-US" sz="1200" dirty="0"/>
              <a:t>Internet Tools chain</a:t>
            </a:r>
          </a:p>
          <a:p>
            <a:pPr algn="ctr"/>
            <a:endParaRPr lang="en-US" sz="12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5E611B6-DE90-44B4-B50D-61932DBF4C25}"/>
              </a:ext>
            </a:extLst>
          </p:cNvPr>
          <p:cNvSpPr txBox="1"/>
          <p:nvPr/>
        </p:nvSpPr>
        <p:spPr>
          <a:xfrm>
            <a:off x="5540406" y="2796447"/>
            <a:ext cx="11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automatic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957FA27-9D2A-4470-ADA4-2C04F9138EC0}"/>
              </a:ext>
            </a:extLst>
          </p:cNvPr>
          <p:cNvSpPr txBox="1"/>
          <p:nvPr/>
        </p:nvSpPr>
        <p:spPr>
          <a:xfrm rot="4335329">
            <a:off x="5504096" y="3841770"/>
            <a:ext cx="128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Manual/on-demand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C2BF8BB-DC60-4EA8-B4B9-8357BF2E27CC}"/>
              </a:ext>
            </a:extLst>
          </p:cNvPr>
          <p:cNvSpPr/>
          <p:nvPr/>
        </p:nvSpPr>
        <p:spPr>
          <a:xfrm>
            <a:off x="5608286" y="1563045"/>
            <a:ext cx="1047565" cy="7037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Xray from Strive Tools chain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CF1BD86-F121-4067-94E0-0108196A9DAE}"/>
              </a:ext>
            </a:extLst>
          </p:cNvPr>
          <p:cNvSpPr/>
          <p:nvPr/>
        </p:nvSpPr>
        <p:spPr>
          <a:xfrm>
            <a:off x="1174716" y="3138451"/>
            <a:ext cx="2456895" cy="4464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STRIVE TOOLS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DAEDF93-1902-48BD-836F-604CE3E7DF24}"/>
              </a:ext>
            </a:extLst>
          </p:cNvPr>
          <p:cNvSpPr/>
          <p:nvPr/>
        </p:nvSpPr>
        <p:spPr>
          <a:xfrm>
            <a:off x="855331" y="3411415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Confluence</a:t>
            </a:r>
          </a:p>
          <a:p>
            <a:pPr algn="ctr"/>
            <a:r>
              <a:rPr lang="en-US" sz="1200" dirty="0"/>
              <a:t>/DevOps-as-a-Service</a:t>
            </a:r>
          </a:p>
          <a:p>
            <a:pPr algn="ctr"/>
            <a:r>
              <a:rPr lang="en-US" sz="1200" dirty="0"/>
              <a:t>Internet Tools chain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BD70E3-03E7-4DA3-8EC6-84EFC868553E}"/>
              </a:ext>
            </a:extLst>
          </p:cNvPr>
          <p:cNvSpPr/>
          <p:nvPr/>
        </p:nvSpPr>
        <p:spPr>
          <a:xfrm rot="20228598">
            <a:off x="10434240" y="353690"/>
            <a:ext cx="1497250" cy="6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@Amit to fill out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8EB2980-74B3-4BC0-886A-FA6FB64A2557}"/>
              </a:ext>
            </a:extLst>
          </p:cNvPr>
          <p:cNvSpPr/>
          <p:nvPr/>
        </p:nvSpPr>
        <p:spPr>
          <a:xfrm>
            <a:off x="578829" y="2041671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JIRA/DevOps-as-a-Service</a:t>
            </a:r>
          </a:p>
          <a:p>
            <a:pPr algn="ctr"/>
            <a:r>
              <a:rPr lang="en-US" sz="1200" dirty="0"/>
              <a:t>Internet Tools chain</a:t>
            </a:r>
          </a:p>
          <a:p>
            <a:pPr algn="ctr"/>
            <a:endParaRPr lang="en-US" sz="1200" dirty="0"/>
          </a:p>
        </p:txBody>
      </p:sp>
      <p:sp>
        <p:nvSpPr>
          <p:cNvPr id="30" name="Rechteck: abgerundete Ecken 22">
            <a:extLst>
              <a:ext uri="{FF2B5EF4-FFF2-40B4-BE49-F238E27FC236}">
                <a16:creationId xmlns:a16="http://schemas.microsoft.com/office/drawing/2014/main" id="{9E64E01C-D9FD-44EC-88C4-0D81EDF431F6}"/>
              </a:ext>
            </a:extLst>
          </p:cNvPr>
          <p:cNvSpPr/>
          <p:nvPr/>
        </p:nvSpPr>
        <p:spPr>
          <a:xfrm>
            <a:off x="8437604" y="4949426"/>
            <a:ext cx="1927194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</a:t>
            </a:r>
          </a:p>
          <a:p>
            <a:pPr algn="ctr"/>
            <a:r>
              <a:rPr lang="en-US" sz="1200" dirty="0"/>
              <a:t>Daimler Trucks</a:t>
            </a:r>
          </a:p>
        </p:txBody>
      </p:sp>
      <p:sp>
        <p:nvSpPr>
          <p:cNvPr id="31" name="Pfeil: nach rechts 20">
            <a:extLst>
              <a:ext uri="{FF2B5EF4-FFF2-40B4-BE49-F238E27FC236}">
                <a16:creationId xmlns:a16="http://schemas.microsoft.com/office/drawing/2014/main" id="{598E172A-9819-46E9-BDE1-090C99563FC2}"/>
              </a:ext>
            </a:extLst>
          </p:cNvPr>
          <p:cNvSpPr/>
          <p:nvPr/>
        </p:nvSpPr>
        <p:spPr>
          <a:xfrm>
            <a:off x="7578037" y="5330426"/>
            <a:ext cx="479394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EE23E11-2520-45B8-A416-D6FBC7BC942F}"/>
              </a:ext>
            </a:extLst>
          </p:cNvPr>
          <p:cNvSpPr/>
          <p:nvPr/>
        </p:nvSpPr>
        <p:spPr>
          <a:xfrm>
            <a:off x="1704143" y="1955502"/>
            <a:ext cx="1047565" cy="12783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BitBucket</a:t>
            </a:r>
            <a:r>
              <a:rPr lang="en-US" sz="1200" dirty="0"/>
              <a:t>/DevOps-as-a-Service</a:t>
            </a:r>
          </a:p>
          <a:p>
            <a:pPr algn="ctr"/>
            <a:r>
              <a:rPr lang="en-US" sz="1200" dirty="0"/>
              <a:t>Internet Tools chain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435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6ef5df-2480-4749-b3df-3db299d92df4" xsi:nil="true"/>
    <lcf76f155ced4ddcb4097134ff3c332f xmlns="d4dd5c09-027f-404b-96ff-deea718109f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A972607890640B5D854EE5A9D8E76" ma:contentTypeVersion="11" ma:contentTypeDescription="Ein neues Dokument erstellen." ma:contentTypeScope="" ma:versionID="058802bd129fd86a74bade8e022a7240">
  <xsd:schema xmlns:xsd="http://www.w3.org/2001/XMLSchema" xmlns:xs="http://www.w3.org/2001/XMLSchema" xmlns:p="http://schemas.microsoft.com/office/2006/metadata/properties" xmlns:ns2="d4dd5c09-027f-404b-96ff-deea718109f1" xmlns:ns3="f16ef5df-2480-4749-b3df-3db299d92df4" targetNamespace="http://schemas.microsoft.com/office/2006/metadata/properties" ma:root="true" ma:fieldsID="a115e31c11a3277d6db6906b0650dec9" ns2:_="" ns3:_="">
    <xsd:import namespace="d4dd5c09-027f-404b-96ff-deea718109f1"/>
    <xsd:import namespace="f16ef5df-2480-4749-b3df-3db299d92d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d5c09-027f-404b-96ff-deea71810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ef5df-2480-4749-b3df-3db299d92df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98aec7-735a-4695-af69-62d55cb65d7d}" ma:internalName="TaxCatchAll" ma:showField="CatchAllData" ma:web="f16ef5df-2480-4749-b3df-3db299d92d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5CB71-20E9-4EA6-9CE1-950C96379E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5CCC7-363B-4B8F-9D6B-430FDFA4BCA9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66c277d-c3bd-4082-af73-82823d47d64f"/>
    <ds:schemaRef ds:uri="http://schemas.microsoft.com/office/2006/documentManagement/types"/>
    <ds:schemaRef ds:uri="http://purl.org/dc/terms/"/>
    <ds:schemaRef ds:uri="9b3e37a5-133d-4b02-8cfa-06e53e30ddc5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CAB20-8126-4694-9D53-CDE1E895F4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CMO: Toolchains by “Logbus Project”</vt:lpstr>
      <vt:lpstr>FMO: Customer expectations (Cars)</vt:lpstr>
      <vt:lpstr>FMO: Customer expectations (Trucks)</vt:lpstr>
      <vt:lpstr>CMO: Logbus Cars (Modernization)</vt:lpstr>
      <vt:lpstr>CMO: Logbus Cars (Classic)</vt:lpstr>
      <vt:lpstr>CMO: Logbus Trucks (Classic)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CMO: Toolchains by “Logbus Project”</dc:title>
  <dc:creator>Würflein, Martin</dc:creator>
  <cp:lastModifiedBy>KULKARNI, AMIT</cp:lastModifiedBy>
  <cp:revision>1</cp:revision>
  <dcterms:created xsi:type="dcterms:W3CDTF">2022-08-01T08:02:23Z</dcterms:created>
  <dcterms:modified xsi:type="dcterms:W3CDTF">2022-08-02T10:30:15Z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0x010100195A972607890640B5D854EE5A9D8E76</vt:lpwstr>
  </property>
  <property fmtid="{D5CDD505-2E9C-101B-9397-08002B2CF9AE}" pid="3" name="MediaServiceImageTags">
    <vt:lpwstr/>
  </property>
</Properties>
</file>