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86524-314B-4F18-8CFA-BC6A50271B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70C8F3F4-EC1F-4B06-A22B-837568A34E8A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A44"/>
    <a:srgbClr val="82C157"/>
    <a:srgbClr val="CCFF33"/>
    <a:srgbClr val="0099CC"/>
    <a:srgbClr val="08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CE77-FA59-475E-8B7C-77A763D2680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3F8C-4D1E-4AB2-8C2C-3B0F94766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83F8C-4D1E-4AB2-8C2C-3B0F94766C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ne-sugar-sugar-cane-plant-nature-42264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ice-p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0E9B-7128-6FE4-2EA7-8589376D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816155"/>
            <a:ext cx="5518066" cy="22685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 Production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0D83-FD51-E51D-130B-D47452F2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80846"/>
            <a:ext cx="5357600" cy="11602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On</a:t>
            </a:r>
          </a:p>
        </p:txBody>
      </p:sp>
      <p:pic>
        <p:nvPicPr>
          <p:cNvPr id="8" name="Graphic 7" descr="Plant">
            <a:extLst>
              <a:ext uri="{FF2B5EF4-FFF2-40B4-BE49-F238E27FC236}">
                <a16:creationId xmlns:a16="http://schemas.microsoft.com/office/drawing/2014/main" id="{C51ACE45-18E6-78A2-24F4-1851E63E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469" y="1586203"/>
            <a:ext cx="3581400" cy="54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9E27-6E4B-E9EF-89E2-25440435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46758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ON CROP SEASONS</a:t>
            </a:r>
          </a:p>
        </p:txBody>
      </p:sp>
      <p:pic>
        <p:nvPicPr>
          <p:cNvPr id="9" name="Content Placeholder 8" descr="Cloud">
            <a:extLst>
              <a:ext uri="{FF2B5EF4-FFF2-40B4-BE49-F238E27FC236}">
                <a16:creationId xmlns:a16="http://schemas.microsoft.com/office/drawing/2014/main" id="{ED2DC027-AD15-5A57-DD5C-40C88A9C6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590" y="188845"/>
            <a:ext cx="1355972" cy="1355972"/>
          </a:xfrm>
        </p:spPr>
      </p:pic>
      <p:pic>
        <p:nvPicPr>
          <p:cNvPr id="10" name="Content Placeholder 8" descr="Cloud">
            <a:extLst>
              <a:ext uri="{FF2B5EF4-FFF2-40B4-BE49-F238E27FC236}">
                <a16:creationId xmlns:a16="http://schemas.microsoft.com/office/drawing/2014/main" id="{9C29128D-27F5-36A8-C179-430577333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898" y="792194"/>
            <a:ext cx="914400" cy="914400"/>
          </a:xfrm>
          <a:prstGeom prst="rect">
            <a:avLst/>
          </a:prstGeom>
        </p:spPr>
      </p:pic>
      <p:pic>
        <p:nvPicPr>
          <p:cNvPr id="11" name="Content Placeholder 8" descr="Cloud">
            <a:extLst>
              <a:ext uri="{FF2B5EF4-FFF2-40B4-BE49-F238E27FC236}">
                <a16:creationId xmlns:a16="http://schemas.microsoft.com/office/drawing/2014/main" id="{E56CF94F-33A0-CE10-52FE-9FFF29336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2590" y="1006203"/>
            <a:ext cx="1077228" cy="1077228"/>
          </a:xfrm>
          <a:prstGeom prst="rect">
            <a:avLst/>
          </a:prstGeom>
        </p:spPr>
      </p:pic>
      <p:pic>
        <p:nvPicPr>
          <p:cNvPr id="14" name="Graphic 13" descr="Rain">
            <a:extLst>
              <a:ext uri="{FF2B5EF4-FFF2-40B4-BE49-F238E27FC236}">
                <a16:creationId xmlns:a16="http://schemas.microsoft.com/office/drawing/2014/main" id="{0582A762-817F-8B1A-9AD4-E4213096B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8316" y="1675418"/>
            <a:ext cx="1269049" cy="1269049"/>
          </a:xfrm>
          <a:prstGeom prst="rect">
            <a:avLst/>
          </a:prstGeom>
        </p:spPr>
      </p:pic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75B29CA0-DFD8-8149-1672-36592BED1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973" y="467588"/>
            <a:ext cx="1559938" cy="15599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5B0718-E8A4-CF6F-0F9C-FD8FA0E8CD4F}"/>
              </a:ext>
            </a:extLst>
          </p:cNvPr>
          <p:cNvSpPr txBox="1"/>
          <p:nvPr/>
        </p:nvSpPr>
        <p:spPr>
          <a:xfrm>
            <a:off x="4219089" y="1417901"/>
            <a:ext cx="5975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</a:p>
          <a:p>
            <a:r>
              <a:rPr lang="en-US" sz="32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Kharif Season: 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 Under Cultivation is 1403 million ha.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producing state is Punjab.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Mostly Produced crop is Sugarcane.</a:t>
            </a:r>
          </a:p>
          <a:p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F5C98-80EC-5279-ADA5-8770FDB16947}"/>
              </a:ext>
            </a:extLst>
          </p:cNvPr>
          <p:cNvSpPr txBox="1"/>
          <p:nvPr/>
        </p:nvSpPr>
        <p:spPr>
          <a:xfrm>
            <a:off x="1504162" y="3664670"/>
            <a:ext cx="44973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Rabi Season: 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 Under Cultivation is 947 million ha.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producing state is Punjab.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Mostly Produced crop is Wheat.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2AE7A5-3F84-AC23-94D7-A44321E01473}"/>
              </a:ext>
            </a:extLst>
          </p:cNvPr>
          <p:cNvSpPr txBox="1"/>
          <p:nvPr/>
        </p:nvSpPr>
        <p:spPr>
          <a:xfrm>
            <a:off x="7630457" y="3728139"/>
            <a:ext cx="42081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Autumn Season: 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 Under Cultivation is 48 million ha.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producing state is Bihar.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Mostly Produced crop is Rice.</a:t>
            </a:r>
          </a:p>
        </p:txBody>
      </p:sp>
      <p:pic>
        <p:nvPicPr>
          <p:cNvPr id="26" name="Graphic 25" descr="Snowflake">
            <a:extLst>
              <a:ext uri="{FF2B5EF4-FFF2-40B4-BE49-F238E27FC236}">
                <a16:creationId xmlns:a16="http://schemas.microsoft.com/office/drawing/2014/main" id="{07D0A261-40F1-0A0E-8B2F-6A97CDDBF0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945" y="3825551"/>
            <a:ext cx="1436914" cy="1436914"/>
          </a:xfrm>
          <a:prstGeom prst="rect">
            <a:avLst/>
          </a:prstGeom>
        </p:spPr>
      </p:pic>
      <p:pic>
        <p:nvPicPr>
          <p:cNvPr id="28" name="Graphic 27" descr="Grain">
            <a:extLst>
              <a:ext uri="{FF2B5EF4-FFF2-40B4-BE49-F238E27FC236}">
                <a16:creationId xmlns:a16="http://schemas.microsoft.com/office/drawing/2014/main" id="{09114EEC-7DD1-C52B-D489-F7DBA4C016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841342">
            <a:off x="6562356" y="4239813"/>
            <a:ext cx="973371" cy="9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74D-54BB-B7A5-FD6F-B31F5FF4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2250" y="287097"/>
            <a:ext cx="13325475" cy="10772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ON TOP STATES IN CROP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32EE3-BB21-7712-1879-D22DEC961282}"/>
              </a:ext>
            </a:extLst>
          </p:cNvPr>
          <p:cNvSpPr txBox="1"/>
          <p:nvPr/>
        </p:nvSpPr>
        <p:spPr>
          <a:xfrm>
            <a:off x="352424" y="1283608"/>
            <a:ext cx="80105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Kerala: 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Kozhikode district leads in crop production.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Coconut is extensively grown.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 larger area is cultivated during the kharif season.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 1997 to 2012, production remained constant.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6F7BD-F102-29FD-72AF-3FC0A7FB079A}"/>
              </a:ext>
            </a:extLst>
          </p:cNvPr>
          <p:cNvSpPr txBox="1"/>
          <p:nvPr/>
        </p:nvSpPr>
        <p:spPr>
          <a:xfrm>
            <a:off x="352424" y="4518852"/>
            <a:ext cx="73771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Maharashtra: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 crop production seen in Kolhapur District.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Sugarcane is highly grown crop.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 larger area is cultivated during the kharif and rabi seasons.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 2006, there was a significant drop in the area under cultivation.</a:t>
            </a:r>
          </a:p>
          <a:p>
            <a:endParaRPr lang="en-US" sz="3600" b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3600" b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F371B-B95D-B07A-9EC7-1472A8802BB0}"/>
              </a:ext>
            </a:extLst>
          </p:cNvPr>
          <p:cNvSpPr txBox="1"/>
          <p:nvPr/>
        </p:nvSpPr>
        <p:spPr>
          <a:xfrm>
            <a:off x="6186487" y="2849679"/>
            <a:ext cx="68675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Punjab:</a:t>
            </a: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Sangrur district leads in crop production.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Wheat is a highly grown crop.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Larger area under cultivation is seen in rabi season.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 under cultivation is constant.</a:t>
            </a:r>
          </a:p>
          <a:p>
            <a:endParaRPr lang="en-US" sz="24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8" name="Graphic 7" descr="Tropical scene">
            <a:extLst>
              <a:ext uri="{FF2B5EF4-FFF2-40B4-BE49-F238E27FC236}">
                <a16:creationId xmlns:a16="http://schemas.microsoft.com/office/drawing/2014/main" id="{B57107CB-43FF-6BBB-6690-A589416D6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1831" y="1006353"/>
            <a:ext cx="791450" cy="791450"/>
          </a:xfrm>
          <a:prstGeom prst="rect">
            <a:avLst/>
          </a:prstGeom>
        </p:spPr>
      </p:pic>
      <p:pic>
        <p:nvPicPr>
          <p:cNvPr id="10" name="Graphic 9" descr="Corn">
            <a:extLst>
              <a:ext uri="{FF2B5EF4-FFF2-40B4-BE49-F238E27FC236}">
                <a16:creationId xmlns:a16="http://schemas.microsoft.com/office/drawing/2014/main" id="{048D016B-0ECD-7298-AF0E-84648A3E4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4922" y="2727180"/>
            <a:ext cx="657828" cy="657828"/>
          </a:xfrm>
          <a:prstGeom prst="rect">
            <a:avLst/>
          </a:prstGeom>
        </p:spPr>
      </p:pic>
      <p:pic>
        <p:nvPicPr>
          <p:cNvPr id="12" name="Graphic 11" descr="Fir tree">
            <a:extLst>
              <a:ext uri="{FF2B5EF4-FFF2-40B4-BE49-F238E27FC236}">
                <a16:creationId xmlns:a16="http://schemas.microsoft.com/office/drawing/2014/main" id="{6467A6EA-BE3B-1546-35B4-05439AE24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4196" y="4308921"/>
            <a:ext cx="743710" cy="7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73C-2106-ABD5-AA7F-A6B89BD4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674" y="599712"/>
            <a:ext cx="3081319" cy="107722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7BEA-05EA-480C-D2A8-1E26D346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9" y="1591520"/>
            <a:ext cx="10961225" cy="52664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States in southern and northern India generally have higher crop production.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 production is heavily influenced by seasonal variations and climate change.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Kharif and Rabi seasons are the most suitable for farming in India.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area under agricultural cultivation has been decreasing since it peaked before the year 2000.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 production increases as the area devoted to crop cultivation expands.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Kharif season has the greatest area under cultivation.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India is a leading producer of cereals (rice and wheat) and commercial crops like sugarcane.</a:t>
            </a:r>
          </a:p>
          <a:p>
            <a:r>
              <a:rPr lang="en-US"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Coconut has the highest production in southern states and also holds a significant position in Indian agriculture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1EB8-FDF7-52AF-E491-9F54DD39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34" y="1974874"/>
            <a:ext cx="7801336" cy="1077229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Save Farmers , Save Agriculture !</a:t>
            </a:r>
            <a:br>
              <a:rPr lang="en-US" sz="5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US" sz="5400" b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Graphic 4" descr="Open hand with plant">
            <a:extLst>
              <a:ext uri="{FF2B5EF4-FFF2-40B4-BE49-F238E27FC236}">
                <a16:creationId xmlns:a16="http://schemas.microsoft.com/office/drawing/2014/main" id="{1D55BFFF-F929-A398-FC2D-370DF8E2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1" y="284120"/>
            <a:ext cx="2216012" cy="2216012"/>
          </a:xfrm>
          <a:prstGeom prst="rect">
            <a:avLst/>
          </a:prstGeom>
        </p:spPr>
      </p:pic>
      <p:pic>
        <p:nvPicPr>
          <p:cNvPr id="7" name="Graphic 6" descr="Leaf">
            <a:extLst>
              <a:ext uri="{FF2B5EF4-FFF2-40B4-BE49-F238E27FC236}">
                <a16:creationId xmlns:a16="http://schemas.microsoft.com/office/drawing/2014/main" id="{9C43B6D5-E70F-B5D9-0667-CFCE8947B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7190" y="2648429"/>
            <a:ext cx="1599407" cy="1599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C86C6-5186-9757-93A2-17949BA772C3}"/>
              </a:ext>
            </a:extLst>
          </p:cNvPr>
          <p:cNvSpPr txBox="1"/>
          <p:nvPr/>
        </p:nvSpPr>
        <p:spPr>
          <a:xfrm>
            <a:off x="3532207" y="2790234"/>
            <a:ext cx="5127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95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2BF6-DDF3-BFFE-7BED-D2FDB9E9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819" y="1139172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FE6F-E79C-6A0E-343D-D32F2F4E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714" y="1488332"/>
            <a:ext cx="9766571" cy="483464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Agriculture is the backbone of the Indian economy, employing over 50% of the workforce.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Agricultural sector contributes around 17-18% to India’s GDP.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India has a diverse range of climatic zones, supporting a wide variety of crop production.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Both irrigation based and rainfed agricultural practices are prevalent throughout the country.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major challenges in this sector include climate change, water scarcity, small landholdings, and dependency on monsoon.</a:t>
            </a:r>
          </a:p>
        </p:txBody>
      </p:sp>
    </p:spTree>
    <p:extLst>
      <p:ext uri="{BB962C8B-B14F-4D97-AF65-F5344CB8AC3E}">
        <p14:creationId xmlns:p14="http://schemas.microsoft.com/office/powerpoint/2010/main" val="35525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9119-1134-A9F4-2394-5A2D324E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66" y="1222090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ABOUT DATA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DDCF-6C38-DC9E-86DF-178524E3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41" y="1760705"/>
            <a:ext cx="9522163" cy="47409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 dataset provides over 2 lakhs records of information on crop production in India ranging from several years.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Includes States of India , Districts within each states , Year of production , Season with wide range of crops cultivated ,  area under cultivation in hectors and crop production in quintals.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Based on the Information the ultimate goal would be to predict crop production and find important insights highlighting key indicators and metrics that influence crop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A529-25DE-652F-82E8-D2225134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59" y="712132"/>
            <a:ext cx="7958331" cy="10772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OVERALL OBSERVATIONS ON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E889-BB58-EA8B-DD27-9C93D2BB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8" y="1447800"/>
            <a:ext cx="8818327" cy="458152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A91275D-94F3-8E39-41B3-68F70A32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83" y="1338585"/>
            <a:ext cx="2925392" cy="25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0E6D413-E08D-D386-FE1D-BDAFC8B2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49" y="1338585"/>
            <a:ext cx="2922478" cy="25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A009C-CF64-C682-ACE0-AA301C2313A7}"/>
              </a:ext>
            </a:extLst>
          </p:cNvPr>
          <p:cNvSpPr txBox="1"/>
          <p:nvPr/>
        </p:nvSpPr>
        <p:spPr>
          <a:xfrm>
            <a:off x="1393384" y="3983189"/>
            <a:ext cx="9531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India produces approximately ten categories of crops: cereals, pulses, oilseeds, vegetables, spices, nuts, commercial crops, fibers, beans, and fruits.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leading crop categories are cereals and pulses.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 crops are cultivated during the Kharif season, with the least crop production occurring in the autumn and winter seasons.</a:t>
            </a:r>
            <a:endParaRPr lang="en-US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7E7-D46E-5997-DCE3-E3ED40D7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19" y="2424619"/>
            <a:ext cx="9342580" cy="10043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Peak production of crops was achieved in 2011.</a:t>
            </a:r>
          </a:p>
          <a:p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 1997 to 2000, there was a significant decrease in the area of crop cultivation</a:t>
            </a:r>
            <a:r>
              <a:rPr lang="en-US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832D94-68DE-EAF2-8884-652BB26A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" y="421152"/>
            <a:ext cx="5238675" cy="1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027ABC9-AC4A-C123-609F-5E3D566B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26" y="431805"/>
            <a:ext cx="5479915" cy="19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5124E9-B505-7634-43BA-14D7EFE9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9" y="3472852"/>
            <a:ext cx="5127009" cy="18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43E2A9B-D8E3-63C3-2AC4-99C6CB3E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26" y="3429000"/>
            <a:ext cx="5245361" cy="18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1CFFB-4774-3A75-8917-1BE643B19254}"/>
              </a:ext>
            </a:extLst>
          </p:cNvPr>
          <p:cNvSpPr txBox="1"/>
          <p:nvPr/>
        </p:nvSpPr>
        <p:spPr>
          <a:xfrm>
            <a:off x="1066219" y="5436046"/>
            <a:ext cx="1078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 terms of production , Coconut is the highest-producing crop in India. </a:t>
            </a:r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 of cultivation for Rice is largest throughout the country.</a:t>
            </a:r>
          </a:p>
        </p:txBody>
      </p:sp>
    </p:spTree>
    <p:extLst>
      <p:ext uri="{BB962C8B-B14F-4D97-AF65-F5344CB8AC3E}">
        <p14:creationId xmlns:p14="http://schemas.microsoft.com/office/powerpoint/2010/main" val="299767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0603DDD-9A50-E926-8D82-5BB386A2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7" y="214009"/>
            <a:ext cx="6400802" cy="20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CC67C49-B15B-CB9D-CF2A-30B430F8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20" y="2313080"/>
            <a:ext cx="6446609" cy="22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287B2-71F2-1F1B-0941-2209E12D9962}"/>
              </a:ext>
            </a:extLst>
          </p:cNvPr>
          <p:cNvSpPr txBox="1"/>
          <p:nvPr/>
        </p:nvSpPr>
        <p:spPr>
          <a:xfrm>
            <a:off x="6653719" y="272375"/>
            <a:ext cx="5473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Kerala is highly producing state in the country while Chandigarh is lowest in production of crops. </a:t>
            </a:r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After observation we can see top 3 states in crop production are from south region of India.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CF853-701C-1614-D869-C8D5F06AE34A}"/>
              </a:ext>
            </a:extLst>
          </p:cNvPr>
          <p:cNvSpPr txBox="1"/>
          <p:nvPr/>
        </p:nvSpPr>
        <p:spPr>
          <a:xfrm>
            <a:off x="252917" y="2898844"/>
            <a:ext cx="526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 terms of crop cultivation area, Uttar Pradesh tops the list followed by Madhya Pradesh and Maharashtra.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C5982FC-6FCF-300D-6DA2-3A774ED6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7" y="4588268"/>
            <a:ext cx="6400802" cy="21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5C827-20AF-AA86-25E3-DA1B3F4DB212}"/>
              </a:ext>
            </a:extLst>
          </p:cNvPr>
          <p:cNvSpPr txBox="1"/>
          <p:nvPr/>
        </p:nvSpPr>
        <p:spPr>
          <a:xfrm>
            <a:off x="7021738" y="5154559"/>
            <a:ext cx="4231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Mumbai district has little to no crop production compared to other districts of India</a:t>
            </a:r>
          </a:p>
        </p:txBody>
      </p:sp>
    </p:spTree>
    <p:extLst>
      <p:ext uri="{BB962C8B-B14F-4D97-AF65-F5344CB8AC3E}">
        <p14:creationId xmlns:p14="http://schemas.microsoft.com/office/powerpoint/2010/main" val="40756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832-880A-6000-F05C-662CF2C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737" y="575408"/>
            <a:ext cx="7958331" cy="10772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ON TOP PRODUCING CROPS</a:t>
            </a:r>
          </a:p>
        </p:txBody>
      </p:sp>
      <p:pic>
        <p:nvPicPr>
          <p:cNvPr id="5" name="Content Placeholder 4" descr="Palm tree">
            <a:extLst>
              <a:ext uri="{FF2B5EF4-FFF2-40B4-BE49-F238E27FC236}">
                <a16:creationId xmlns:a16="http://schemas.microsoft.com/office/drawing/2014/main" id="{594704AD-58E4-4CA9-5D20-7ABEC817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0539" y="1284154"/>
            <a:ext cx="2847471" cy="55593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1BAD8-3140-3282-9615-D08529CA991D}"/>
              </a:ext>
            </a:extLst>
          </p:cNvPr>
          <p:cNvSpPr txBox="1"/>
          <p:nvPr/>
        </p:nvSpPr>
        <p:spPr>
          <a:xfrm>
            <a:off x="4584699" y="1298694"/>
            <a:ext cx="372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Coconut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794E5-5878-5FD2-A38B-B99AE1CD2F03}"/>
              </a:ext>
            </a:extLst>
          </p:cNvPr>
          <p:cNvSpPr txBox="1"/>
          <p:nvPr/>
        </p:nvSpPr>
        <p:spPr>
          <a:xfrm>
            <a:off x="2169876" y="2204571"/>
            <a:ext cx="8374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State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: Coconuts are predominantly produced in the state of Kerala, with the top three coconut-producing states located in southern India.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District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: Kozhikode district from Kerala is highest in coconut production throughout the country. 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 Year 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Over the years, coconut production has increased, reaching its peak in 2011. 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Season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Coconuts are produced year-round, especially during the kharif season.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Total 28 </a:t>
            </a:r>
            <a:r>
              <a:rPr lang="en-US"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mha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area is occupied by coconut cultivation.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Coconut production largely depends on factors such as season, area,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20824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9D4-B885-F600-1F87-FB3B24F7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79" y="808055"/>
            <a:ext cx="2535092" cy="107722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Sugarcane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38636-D6EC-708A-5629-8B8527ADF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12812" y="1270923"/>
            <a:ext cx="2645923" cy="529184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40AE4-38CA-9C17-3E1C-727E9A475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6069" y="1170435"/>
            <a:ext cx="2535092" cy="5070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C7DD7-ED9D-F5CF-D426-2BB308AB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32572" y="1412501"/>
            <a:ext cx="2535092" cy="5070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C9573-F727-F786-75A4-FCA1F85ED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16309" y="1885284"/>
            <a:ext cx="2388987" cy="47779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BD2820-B269-E3FB-C626-6AB6F5ED04A0}"/>
              </a:ext>
            </a:extLst>
          </p:cNvPr>
          <p:cNvSpPr txBox="1"/>
          <p:nvPr/>
        </p:nvSpPr>
        <p:spPr>
          <a:xfrm>
            <a:off x="1755946" y="1525630"/>
            <a:ext cx="9596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State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Sugarcane is extensively produced in Maharashtra, but the area under sugarcane cultivation is larger in Uttar Pradesh.</a:t>
            </a:r>
          </a:p>
          <a:p>
            <a:pPr>
              <a:buClr>
                <a:schemeClr val="bg2">
                  <a:lumMod val="75000"/>
                  <a:lumOff val="25000"/>
                </a:schemeClr>
              </a:buClr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District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Muzaffarnagar is the highest sugarcane-producing district.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Since 1998, sugarcane production has been increasing.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Season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It is mainly grown during the kharif season across the country.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Total area under cultivation for Sugarcane production is 76 </a:t>
            </a:r>
            <a:r>
              <a:rPr lang="en-US"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mha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 </a:t>
            </a: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Sugarcane production largely depends on factors such as season, area,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0244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2CF6-3C81-02D7-F767-10EB300F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345" y="634419"/>
            <a:ext cx="1435664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42C2D-EC12-2CAE-ACAF-24C020BE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66750" y="1352550"/>
            <a:ext cx="4457700" cy="5410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62367-C1E3-38C6-7DE4-50A1467F299C}"/>
              </a:ext>
            </a:extLst>
          </p:cNvPr>
          <p:cNvSpPr txBox="1"/>
          <p:nvPr/>
        </p:nvSpPr>
        <p:spPr>
          <a:xfrm>
            <a:off x="2704289" y="1472327"/>
            <a:ext cx="884244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Rice is one of the staple grain crop produced on large quantity in India.</a:t>
            </a:r>
          </a:p>
          <a:p>
            <a:pPr>
              <a:buClr>
                <a:schemeClr val="bg2">
                  <a:lumMod val="75000"/>
                  <a:lumOff val="25000"/>
                </a:schemeClr>
              </a:buClr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State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Rice is largely produced in the northern part of India. The highest producing state is Punjab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District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Highest rice producing district is </a:t>
            </a:r>
            <a:r>
              <a:rPr lang="en-US"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Bardhaman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in West Bengal.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Crop Year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Rice production has been increasing over the years.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Season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It is mainly grown during the kharif season across the country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Area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As the area under cultivation increases, rice production also </a:t>
            </a:r>
            <a:r>
              <a:rPr lang="en-US"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rises.Total</a:t>
            </a: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rice cultivation area is 746mha.</a:t>
            </a:r>
          </a:p>
          <a:p>
            <a:pPr marL="342900" indent="-342900">
              <a:buClr>
                <a:schemeClr val="bg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Rice production largely depends on factors such as season, area,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6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598</TotalTime>
  <Words>961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Aparajita</vt:lpstr>
      <vt:lpstr>Arial</vt:lpstr>
      <vt:lpstr>Calibri</vt:lpstr>
      <vt:lpstr>MS Shell Dlg 2</vt:lpstr>
      <vt:lpstr>Wingdings</vt:lpstr>
      <vt:lpstr>Wingdings 3</vt:lpstr>
      <vt:lpstr>Madison</vt:lpstr>
      <vt:lpstr>Crop Production in India</vt:lpstr>
      <vt:lpstr>INTRODUCTION</vt:lpstr>
      <vt:lpstr>ABOUT DATA &amp; PROBLEM STATEMENT</vt:lpstr>
      <vt:lpstr>OVERALL OBSERVATIONS ON DATA</vt:lpstr>
      <vt:lpstr>PowerPoint Presentation</vt:lpstr>
      <vt:lpstr>PowerPoint Presentation</vt:lpstr>
      <vt:lpstr>ANALYSIS ON TOP PRODUCING CROPS</vt:lpstr>
      <vt:lpstr>Sugarcane</vt:lpstr>
      <vt:lpstr>Rice</vt:lpstr>
      <vt:lpstr>ANALYSIS ON CROP SEASONS</vt:lpstr>
      <vt:lpstr>ANALYSIS ON TOP STATES IN CROP PRODUCTION</vt:lpstr>
      <vt:lpstr>CONCLUSION</vt:lpstr>
      <vt:lpstr>Save Farmers , Save Agriculture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in India</dc:title>
  <dc:creator>Poonam Bhosale</dc:creator>
  <cp:lastModifiedBy>Poonam Bhosale</cp:lastModifiedBy>
  <cp:revision>3</cp:revision>
  <dcterms:created xsi:type="dcterms:W3CDTF">2024-05-18T17:41:08Z</dcterms:created>
  <dcterms:modified xsi:type="dcterms:W3CDTF">2024-05-20T13:22:48Z</dcterms:modified>
</cp:coreProperties>
</file>