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A8C8-FC06-7F1E-6E93-5E9938D02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E59BC-3E5C-D920-CA40-E3B818151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0206-556A-AE0D-1ABC-911EE3B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8F9D-F114-DDBB-0B99-AF1BD556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91C0C-AA11-FF04-26AB-9FE82953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3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40DB-0C06-1C57-F182-BF334A10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21C97-15CA-E412-0803-E2CA2E10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BD65-D0D3-1664-B7E5-8ACB17E2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99D2-1A79-D461-27D4-B6B60D9F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3F8C-2603-BBE1-839E-6A3E9E7C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37B7E-ECC5-438B-BC4D-A8CC573EE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A86BB-83EE-AB5A-5FB2-9FB7313F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1FEA-778F-4848-F3F4-00274895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9B97-21E8-2895-72BA-964EBF17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72BD-32FA-8BF2-7511-4646B4DC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1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E57D-5FFA-EAD8-C8A2-072C1826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D08B-73F3-36AE-0578-F71F9F83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198E-846D-40E9-2BB8-656B3BE3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A4ED-BEA8-91B2-77D9-A3E96CA8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8186-A76A-C710-AB7C-90D410C0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4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6ED6-89AC-432D-A21C-C677EA53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2F1B-D967-BE21-8B4D-1923EA6F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C3FF-A1D3-A0B0-F410-EE5E9B9C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BA32-0881-6D28-DF09-D1891A9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DA7D-FCCB-3B76-65E3-1E7F9FC5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6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DFDD-0A1D-098E-0C10-B4F6BECD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C3BE-5C8C-FA0B-3229-B1C715E0E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5B4F3-CCE9-E14A-DB90-CE039A869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B70B-196A-E706-0427-F97C1CBA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F460C-037F-5C29-632B-3FAA41EF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46E6F-3B67-1E85-DCB8-F0AC8FB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E5A-80C4-E20F-31C6-FCEC752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117C-AAC6-3DC3-BC82-AF8086D47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46359-7CFA-FC81-EAD3-CA2ED64A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BDAA6-27F6-02C3-0ED6-8F64945F0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B438D-C5E0-DDBE-5382-317A92294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C9C3D-970F-7C6F-55B0-202EAFF4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B1170-0D14-0367-482A-FD9C6C87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092DC-4BFB-87C4-C7CB-B0B2EF56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E701-2AE6-7BC4-6F87-B56322C4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882D5-E6CB-EC58-9B71-3CE68D66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6C64B-B172-9C99-0B24-3A8CEBB5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081B7-49EC-B23A-5BDE-F6B15C0F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9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B4DBD-6FBB-ED91-9AA7-F89D2E14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38894-43A6-2ACC-ECD7-5EBF7319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39FE7-6F5C-1AD8-B5D2-4669E3F1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0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9373-FE4E-C090-6F94-0305D1F4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EEFE-A137-D472-F917-5BB3CEE8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59F22-E104-8392-09FE-8C30F7748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D7613-A175-2D83-95C0-57918DD7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27C17-6651-BBF1-5B93-C70E1D6E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3B31A-CA17-CB16-6150-BD827AC2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6C3F-984D-6C00-7D13-8313B044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7E7FE-87C6-987A-E3F0-F9FF57A04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90249-AB15-5F90-FC42-185F4947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0985D-4511-B792-1B5A-235B0E6C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0F709-9BDD-3144-31CB-FA9A2E97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8063-D745-9C07-6019-0ED18ED1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56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9F266-1C94-9EC3-32E2-5E6758C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18598-FAB9-DC10-5EF2-4AA8E14D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9EB1-D57C-B986-E1F7-0EA4C7BA4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12B9-8F64-4039-A5F5-10E4B90652C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F393-2140-CF4E-5284-12328154F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AD5D-4626-91C5-63AA-2AD209C7D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29F3-1965-4A46-945F-BC96CA98E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6325-9328-8BF3-A5BF-29BBD2696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244CB-D220-B193-E387-C71CFA9D9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Amazon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0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0B7A5-B7A6-9C43-EE7E-2D4E7B337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9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F603C-BBC1-8153-DA85-AF0C1D52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6520A-910D-4608-E2BA-6B2C5FA2E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9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9514D5-DD79-3502-9911-68B0AE01A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5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F36B8-53AC-7646-E90A-56D8B4A3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ketan gorad</dc:creator>
  <cp:lastModifiedBy>ketan gorad</cp:lastModifiedBy>
  <cp:revision>1</cp:revision>
  <dcterms:created xsi:type="dcterms:W3CDTF">2024-06-29T08:19:19Z</dcterms:created>
  <dcterms:modified xsi:type="dcterms:W3CDTF">2024-06-29T08:19:47Z</dcterms:modified>
</cp:coreProperties>
</file>