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1: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are network protocols?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1: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Network protocols are rules that devices follow to communicate with each other, acting as a common language between computers.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10: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Why do most websites now use HTTPS?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10: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Most websites use HTTPS for enhanced security, as Google marks non-HTTPS websites as "not secure."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11: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How do network protocols relate to sending a WhatsApp message?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11: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When sending a WhatsApp message, HTTPS keeps the message secure, TCP ensures it reaches in order, and IP helps with the actual delivery.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12: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Why is it important to choose the right network protocol?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12: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Different situations require different protocols; for example, TCP (like a goods train) is not suitable for quickly sending small parcels (like UDP).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2: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does the Internet Protocol (IP) do?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2: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IP sends data in small packets, each containing header information (address info) and data, but it does not maintain the order of the data.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3: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is the main advantage of Transmission Control Protocol (TCP) over IP?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3: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TCP maintains the order of data and ensures that data reaches its destination properly, similar to sending a registered post.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4: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is a drawback of using TCP?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4: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TCP can be a bit complex for developers to implement.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5: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is User Datagram Protocol (UDP) known for?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5: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UDP does not guarantee delivery of data, making it faster than TCP, and is suitable for applications where small data loss is acceptable, like live video calls.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6: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does HTTP stand for, and where is it commonly used?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6: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HTTP stands for Hyper Text Transfer Protocol and is used in most websites for transferring data.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7: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types of requests can be made using HTTP?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7: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The types of requests include GET, POST, PUT, and DELETE.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8: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is the main issue with HTTP?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8: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HTTP is not secure as it sends data openly without encryption.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Question 9: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What is HTTPS, and how does it differ from HTTP?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Answer 9: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HTTPS is the secure version of HTTP, which encrypts data before sending it and uses SSL certificates for security.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2025-01-01T08:33:19Z</dcterms:created>
  <dcterms:modified xsi:type="dcterms:W3CDTF">2025-01-01T08:33:19Z</dcterms:modified>
</cp:coreProperties>
</file>