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1:</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vertical scaling?</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1:</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Vertical scaling involves adding more power to your server, such as extra RAM or a better CPU. It's simple but has limits.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10:</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sharding in database scaling?</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10:</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Sharding is the process of dividing a database into smaller parts that are stored on different servers to improve performance and manageability.</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11:</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does the CAP theorem state?</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11:</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The CAP theorem states that when splitting data across servers, you can only choose two out of the following three guarantees: Consistency, Availability, and Partition Tolerance.</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12:</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the purpose of a message queue?</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12:</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A message queue serves as a waiting line for tasks, allowing a system to store tasks until they can be processed, helping manage load and ensure smooth operation.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13:</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a good way to learn system design concepts?</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13:</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Learning through practice is effective; resources like neetcode.io or YouTube provide detailed examples and explanations for better understanding.</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14:</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How can you analyze HTTP requests in your browser?</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14:</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You can use your browser's developer tools to observe how web applications send and receive data through HTTP requests.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2:</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horizontal scaling?</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2:</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Horizontal scaling means adding more servers (replicas) to handle more users and ensure the app continues to work even if one server fails. It requires a load balancer to manage traffic.</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3:</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role does a load balancer play in system design?</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3:</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A load balancer acts like a traffic cop, directing user requests to the appropriate server using methods like Round Robin or by checking the user's location.</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4:</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the purpose of a Content Delivery Network (CDN)?</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4:</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CDNs are servers located around the world that store files (like images and videos) to speed up website loading and reduce the load on the main server.</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5:</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caching, and why is it used?</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5:</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Caching is the process of storing copies of data to fetch it faster, improving performance. For example, browsers store images, and computers store data in RAM instead of on the hard disk.</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6:</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does an IP address represent?</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6:</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An IP address is like the address of your computer on the internet, allowing it to be identified and located.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7:</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the difference between REST and GraphQL APIs?</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7:</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REST is a popular API style that follows standard rules for requests and responses, while GraphQL allows clients to request only the specific data they need in a single request.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8:</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What is the function of WebSockets in real-time applications?</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8:</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WebSockets enable instant two-way communication between users and the server, making them ideal for real-time applications like chat.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400" b="1" dirty="0">
                <a:solidFill>
                  <a:srgbClr val="000000"/>
                </a:solidFill>
              </a:rPr>
              <a:t>Question 9:</a:t>
            </a:r>
            <a:endParaRPr lang="en-US" sz="24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000000"/>
                </a:solidFill>
              </a:rPr>
              <a:t>How do SQL and NoSQL databases differ?</a:t>
            </a:r>
            <a:endParaRPr lang="en-US" sz="1800" dirty="0"/>
          </a:p>
        </p:txBody>
      </p:sp>
      <p:sp>
        <p:nvSpPr>
          <p:cNvPr id="4" name="Text 2"/>
          <p:cNvSpPr/>
          <p:nvPr/>
        </p:nvSpPr>
        <p:spPr>
          <a:xfrm>
            <a:off x="457200" y="2286000"/>
            <a:ext cx="6858000" cy="0"/>
          </a:xfrm>
          <a:prstGeom prst="rect">
            <a:avLst/>
          </a:prstGeom>
          <a:noFill/>
          <a:ln/>
        </p:spPr>
        <p:txBody>
          <a:bodyPr wrap="square" rtlCol="0" anchor="ctr"/>
          <a:lstStyle/>
          <a:p>
            <a:pPr indent="0" marL="0">
              <a:buNone/>
            </a:pPr>
            <a:r>
              <a:rPr lang="en-US" sz="2400" b="1" dirty="0">
                <a:solidFill>
                  <a:srgbClr val="000000"/>
                </a:solidFill>
              </a:rPr>
              <a:t>Answer 9:</a:t>
            </a:r>
            <a:endParaRPr lang="en-US" sz="2400" dirty="0"/>
          </a:p>
        </p:txBody>
      </p:sp>
      <p:sp>
        <p:nvSpPr>
          <p:cNvPr id="5" name="Text 3"/>
          <p:cNvSpPr/>
          <p:nvPr/>
        </p:nvSpPr>
        <p:spPr>
          <a:xfrm>
            <a:off x="457200" y="3200400"/>
            <a:ext cx="6858000" cy="0"/>
          </a:xfrm>
          <a:prstGeom prst="rect">
            <a:avLst/>
          </a:prstGeom>
          <a:noFill/>
          <a:ln/>
        </p:spPr>
        <p:txBody>
          <a:bodyPr wrap="square" rtlCol="0" anchor="ctr"/>
          <a:lstStyle/>
          <a:p>
            <a:pPr indent="0" marL="0">
              <a:buNone/>
            </a:pPr>
            <a:r>
              <a:rPr lang="en-US" sz="1800" dirty="0">
                <a:solidFill>
                  <a:srgbClr val="000000"/>
                </a:solidFill>
              </a:rPr>
              <a:t>SQL databases are organized in tables and follow strict rules (ACID) for data safety and consistency, while NoSQL databases are more flexible and suitable for large-scale applications.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2025-01-01T06:47:57Z</dcterms:created>
  <dcterms:modified xsi:type="dcterms:W3CDTF">2025-01-01T06:47:57Z</dcterms:modified>
</cp:coreProperties>
</file>