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0C823-8E17-498D-81BE-279C57AC2AD6}" v="11" dt="2024-02-18T04:43:2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79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14A9-25F9-9EF0-2D1F-9F370A7B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4413" y="770574"/>
            <a:ext cx="5129972" cy="725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/>
              <a:t>Strategic plan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7E65C5-3A81-E7E7-72CF-85E418117A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15045" y="1851200"/>
            <a:ext cx="7684716" cy="405674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Strategic Plan: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Data Model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Utilize comprehensive data from the table for analysis and modeling purposes.</a:t>
            </a:r>
          </a:p>
          <a:p>
            <a:pPr marL="285750" marR="0" lvl="0" indent="-28575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Preparation of Work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Employ the data model to merge and integrate datasets efficiently.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Conduct rigorous data cleaning procedures to eliminate outliers and ensure data integrity.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Implement data transformation techniques to optimize data for modeling purposes.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Thoroughly test various algorithms to identify the most suitable for the task at hand.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Evaluate performance metrics to gauge the effectiveness of the chosen algorithms.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Validate all algorithms for seamless integration into the application programming interface (API).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6" name="Picture 5" descr="Abstract smoke background">
            <a:extLst>
              <a:ext uri="{FF2B5EF4-FFF2-40B4-BE49-F238E27FC236}">
                <a16:creationId xmlns:a16="http://schemas.microsoft.com/office/drawing/2014/main" id="{BDEC5C6C-B79A-EB50-C8D6-B324BC387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6" r="36320" b="2"/>
          <a:stretch/>
        </p:blipFill>
        <p:spPr>
          <a:xfrm>
            <a:off x="1580288" y="770574"/>
            <a:ext cx="2734757" cy="531685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58529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99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Bembo</vt:lpstr>
      <vt:lpstr>Wingdings</vt:lpstr>
      <vt:lpstr>AdornVTI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Praveen Kewlani</dc:creator>
  <cp:lastModifiedBy>Praveen Kewlani</cp:lastModifiedBy>
  <cp:revision>2</cp:revision>
  <dcterms:created xsi:type="dcterms:W3CDTF">2024-02-18T04:17:20Z</dcterms:created>
  <dcterms:modified xsi:type="dcterms:W3CDTF">2024-02-18T04:48:25Z</dcterms:modified>
</cp:coreProperties>
</file>