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7367-3F84-319F-CB34-678180AF3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6671F-6189-69D9-129F-6DBADABB0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16428-A308-5AF4-D1C8-F6975C6C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53FC-1983-4270-80FA-0B3EBA99CE8C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63366-DCCE-4333-7801-AE87A1D2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CC67C-E9C5-C399-1279-A8D2896E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97CE-735A-48A3-8219-41090100F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59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653B-07CF-B733-AFC8-082BD5686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B22FF-CCB6-C01B-87ED-1E3DAD3A7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3F9A2-8383-C9F7-7866-87529DE82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53FC-1983-4270-80FA-0B3EBA99CE8C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05F24-DD5C-B134-D57E-06887904E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D09AB-C638-2E4A-35B7-B9D98FE1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97CE-735A-48A3-8219-41090100F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63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088943-AF02-3C13-7C10-72D94DC99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0366F-A790-C90E-C4BE-9C2E1F47A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76CE1-FF44-E9E8-CB14-569F63EE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53FC-1983-4270-80FA-0B3EBA99CE8C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4D404-6065-DCE3-B6E8-E4A13F1C8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78A0D-64D7-426B-4EFA-123495EE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97CE-735A-48A3-8219-41090100F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63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6619-5B80-7CE5-570E-749E6AC3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B24C7-D75A-A631-DAB0-139BD133C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F4CED-4CA8-81B7-65E2-2E9D3728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53FC-1983-4270-80FA-0B3EBA99CE8C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E4A77-7D8D-2E71-F2AA-8BF04F17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567AD-D897-1357-3968-65353FB1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97CE-735A-48A3-8219-41090100F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26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7155-5597-A459-8F19-C2F958919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D1BBD-E62E-8694-4D39-0D99AB602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78E0B-ADD9-37B7-B12B-490E283A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53FC-1983-4270-80FA-0B3EBA99CE8C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9678A-FABE-C51A-3493-C27B69480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6D26F-188E-C475-7F4C-AE58C9B5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97CE-735A-48A3-8219-41090100F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32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54B4A-654F-B4CA-7826-4BACAC4A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1C16C-6CC8-9C60-D29B-38C16AD1E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134F6-6BB5-AA6A-0E41-68A0C3F61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67F56-BB3C-271A-6DBD-6F2BC7A0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53FC-1983-4270-80FA-0B3EBA99CE8C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0CF05-E754-5404-2CFA-FE58ABDF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7D94D-BB5B-0093-9BB2-5540257E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97CE-735A-48A3-8219-41090100F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64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E3C12-D327-7D8F-57B2-406DAD5C4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0C955-C2AF-905D-14F2-5A1A76932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34801-0D20-5C3D-4835-184D57577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4FF437-8B2B-5408-62D6-BB184DF9B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A380C-E1B5-21DF-7264-90AED495D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177AE-A262-41BF-5720-03961D89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53FC-1983-4270-80FA-0B3EBA99CE8C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DE75DA-2A38-E071-0B68-238FAB067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5D7A33-038F-B5BB-0E1A-F3D0AE18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97CE-735A-48A3-8219-41090100F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15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79EE-B7EB-2531-E2C7-5F947E65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A783D9-0FFF-1C2E-FE24-99D97429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53FC-1983-4270-80FA-0B3EBA99CE8C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562FF-84F6-DED4-65D9-6A763C9A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92779-930C-33B9-3561-350AE426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97CE-735A-48A3-8219-41090100F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99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9E282-D5B5-6CDA-2DE4-504DDA976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53FC-1983-4270-80FA-0B3EBA99CE8C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86A06-7E9E-8389-A4D9-CFF7D265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01449-C76E-1C02-153A-23036D36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97CE-735A-48A3-8219-41090100F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85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BCB29-7FB2-9DF5-45D4-24BB4C197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59A40-E45B-9693-8475-0CBA51A1F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8C9E0-828E-E2B9-C089-C735862FE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E1576-78BC-F63F-0E6F-9009A4E8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53FC-1983-4270-80FA-0B3EBA99CE8C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07DCA-A941-D3DF-0585-59260EF5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10AC9-3231-DFBE-6C41-D7711E84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97CE-735A-48A3-8219-41090100F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37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EF6E-BCA5-8992-098F-9FF36E08A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40691-817D-A2AE-113C-53226151E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80E39-CB9C-46FB-8B90-733BF1CB2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AB10F-4E65-3393-0F5B-FA6FB200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53FC-1983-4270-80FA-0B3EBA99CE8C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88826-F29D-F06F-EAD9-EB49A5CF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52953-829B-7802-B314-55B29AB7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97CE-735A-48A3-8219-41090100F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39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D291D-5E99-92A5-3B14-CAA0956E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CF7B7-5FE6-0BC0-F1D3-7136A19BF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0FA9F-7F7A-5FC2-395B-39F82C840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953FC-1983-4270-80FA-0B3EBA99CE8C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54B6B-63A7-A671-B49E-AC019A4CB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5438F-4355-B5D8-03B2-1FEF72CF3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097CE-735A-48A3-8219-41090100F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41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B068-4E58-AFB3-A2E0-4E41268915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473FF-282B-6CE9-3C90-9CE4F6A46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pie chart with text&#10;&#10;Description automatically generated">
            <a:extLst>
              <a:ext uri="{FF2B5EF4-FFF2-40B4-BE49-F238E27FC236}">
                <a16:creationId xmlns:a16="http://schemas.microsoft.com/office/drawing/2014/main" id="{CC0718BA-2DA1-694D-0B66-3A6DD4027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"/>
            <a:ext cx="12344400" cy="68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Kewlani</dc:creator>
  <cp:lastModifiedBy>Praveen Kewlani</cp:lastModifiedBy>
  <cp:revision>1</cp:revision>
  <dcterms:created xsi:type="dcterms:W3CDTF">2024-02-18T05:40:33Z</dcterms:created>
  <dcterms:modified xsi:type="dcterms:W3CDTF">2024-02-18T05:41:42Z</dcterms:modified>
</cp:coreProperties>
</file>