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96" r:id="rId6"/>
    <p:sldId id="316" r:id="rId7"/>
    <p:sldId id="317" r:id="rId8"/>
    <p:sldId id="318" r:id="rId9"/>
    <p:sldId id="319" r:id="rId10"/>
    <p:sldId id="320" r:id="rId11"/>
    <p:sldId id="321" r:id="rId12"/>
    <p:sldId id="271" r:id="rId13"/>
    <p:sldId id="303" r:id="rId14"/>
    <p:sldId id="304" r:id="rId15"/>
    <p:sldId id="306" r:id="rId16"/>
    <p:sldId id="315" r:id="rId17"/>
    <p:sldId id="313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749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006" y="1174766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 </a:t>
            </a:r>
            <a:r>
              <a:rPr lang="en-US" sz="6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PROJECT</a:t>
            </a:r>
            <a:endParaRPr lang="en-US" sz="6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375" y="5204046"/>
            <a:ext cx="4004061" cy="882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Poonam Singh</a:t>
            </a:r>
            <a:endParaRPr lang="en-IN" altLang="en-US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442" y="396852"/>
            <a:ext cx="8066760" cy="5632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1551" y="6029195"/>
            <a:ext cx="79728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5: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540" y="812158"/>
            <a:ext cx="94762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 PREPROCESSING DONE</a:t>
            </a:r>
            <a:endParaRPr lang="en-IN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540" y="1829218"/>
            <a:ext cx="1150265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first looked for the null values present in the dataset. We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noticed that there were no null values present in our dataset. Then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performed text processing.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usually comes from a variety of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sources and often in different formats. For this reason transforming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your raw data is essential.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this is not a simple process, as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text data often contains redundant and repetitive words. This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means that processing the text data is the first step in our solution.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fundamental steps involved in text 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are, Cleaning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raw data Tokenizing the cleaned data.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215" y="1078631"/>
            <a:ext cx="1115651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Pre-processing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involved the following steps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  <a:endParaRPr lang="en-IN" sz="2800" dirty="0" smtClean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Punctuations and other special characters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Stop Words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Stemming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Lemmatising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Applying </a:t>
            </a:r>
            <a:r>
              <a:rPr lang="en-IN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tfidf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Vectorizer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Balancing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through smote technique</a:t>
            </a:r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0067" y="1312588"/>
            <a:ext cx="1070961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Some very large length comments can be seen, in our dataset.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These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pose serious problems like adding excessively more words to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training dataset, causing training time to increase and accuracy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decrease.</a:t>
            </a:r>
            <a:endParaRPr lang="en-IN" sz="2800" dirty="0" smtClean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Hence, a threshold of 400 characters will be created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only comments which have length smaller than 400 will be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used further.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after removing comments longer than 400 characters, we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are still left with 115893 comments, which seems enough for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training purposes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304" y="850669"/>
            <a:ext cx="114279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SET OF ASSUMPTIONS RELATED TO THE PROBLEM UNDER CONSIDERATION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558" y="2661173"/>
            <a:ext cx="11323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Font typeface="Arial" panose="020B0604020202020204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By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looking into the target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variable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label we assumed that it was  a  Multiclass classification type of problem.</a:t>
            </a:r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We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observed that dataset was imbalance so we will have to balance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for better outcome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164" y="423797"/>
            <a:ext cx="66829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DASHBOARD​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146" y="5109115"/>
            <a:ext cx="95594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observe that Random forest classifier is giving is best results so we save it as our final model.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66" y="1519585"/>
            <a:ext cx="56102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47" y="133004"/>
            <a:ext cx="10515600" cy="1067868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FINALIZED MODEL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703" y="4995797"/>
            <a:ext cx="1045714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interpreted that Random forest classifier model was giving us the best results with the accuracy score of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55%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comparatively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better f1-score so we saved it as our final model.</a:t>
            </a:r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2" y="1370104"/>
            <a:ext cx="5012573" cy="350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31" y="1611023"/>
            <a:ext cx="5910216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95" y="520587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573" cy="4205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this project we have tried to detect the Ratings in commercial websites on a scale of 1 to 5 on the basis of the reviews given by the users. </a:t>
            </a:r>
            <a:endParaRPr lang="en-IN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made use of natural language processing and machine learning algorithms in order to do so. </a:t>
            </a:r>
            <a:endParaRPr lang="en-IN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interpreted that Random forest classifier model is giving us best results.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357016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724" y="1116106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574" y="2205319"/>
            <a:ext cx="1092349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want to predict ratings for the reviews which were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written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in the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past and they don’t have rating. So we, we have to build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38" y="122151"/>
            <a:ext cx="10672482" cy="1347974"/>
          </a:xfrm>
        </p:spPr>
        <p:txBody>
          <a:bodyPr>
            <a:noAutofit/>
          </a:bodyPr>
          <a:lstStyle/>
          <a:p>
            <a:pPr algn="just"/>
            <a:r>
              <a:rPr lang="en-IN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STEPS AND VISUALIZATION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26" y="751541"/>
            <a:ext cx="11847503" cy="60962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Rating 1 and 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 distribution after cleaning the reviews: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126" y="1479665"/>
            <a:ext cx="5874706" cy="3984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645" y="5747359"/>
            <a:ext cx="11377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     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 and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 distribution after cleaning the reviews:</a:t>
            </a:r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8921" y="504672"/>
            <a:ext cx="5676377" cy="4857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620" y="229287"/>
            <a:ext cx="6083473" cy="53138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0655" y="5977003"/>
            <a:ext cx="10102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Rating 1 and Rating 5 distribution after cleaning reviews: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28" y="578794"/>
            <a:ext cx="7482213" cy="5051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1660" y="5903934"/>
            <a:ext cx="92567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507" y="406130"/>
            <a:ext cx="7889309" cy="5559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3348" y="5965177"/>
            <a:ext cx="9778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60" y="287516"/>
            <a:ext cx="7920623" cy="5470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3732" y="6000942"/>
            <a:ext cx="9361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3: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443" y="374517"/>
            <a:ext cx="7649227" cy="5377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2346" y="6050071"/>
            <a:ext cx="88913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4:</a:t>
            </a:r>
            <a:r>
              <a:rPr lang="en-IN" sz="28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3302</Words>
  <Application>WPS Presentation</Application>
  <PresentationFormat>Custom</PresentationFormat>
  <Paragraphs>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Wingdings</vt:lpstr>
      <vt:lpstr>Calibri</vt:lpstr>
      <vt:lpstr>Segoe UI</vt:lpstr>
      <vt:lpstr>WordVisi_MSFontService</vt:lpstr>
      <vt:lpstr>Arial</vt:lpstr>
      <vt:lpstr>Century Gothic</vt:lpstr>
      <vt:lpstr>Microsoft YaHei</vt:lpstr>
      <vt:lpstr>Arial Unicode MS</vt:lpstr>
      <vt:lpstr>Segoe Print</vt:lpstr>
      <vt:lpstr>Data Pie Charts</vt:lpstr>
      <vt:lpstr>RATINGS PREDICTION PROJECT</vt:lpstr>
      <vt:lpstr>PowerPoint 演示文稿</vt:lpstr>
      <vt:lpstr>EDA STEPS AND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FINALIZED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91977</cp:lastModifiedBy>
  <cp:revision>1538</cp:revision>
  <dcterms:created xsi:type="dcterms:W3CDTF">2020-12-29T14:55:00Z</dcterms:created>
  <dcterms:modified xsi:type="dcterms:W3CDTF">2021-11-19T17:25:00Z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6A9E5918D763443BBEE7C236F4E313C1</vt:lpwstr>
  </property>
  <property fmtid="{D5CDD505-2E9C-101B-9397-08002B2CF9AE}" pid="3" name="KSOProductBuildVer">
    <vt:lpwstr>1033-11.2.0.10296</vt:lpwstr>
  </property>
</Properties>
</file>