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6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6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855C-0D4E-4293-AD4C-D3789378DFC4}" type="datetimeFigureOut">
              <a:rPr lang="en-IN" smtClean="0"/>
              <a:t>12-07-2023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C9099A-037B-4CEC-96B2-E77F492E74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8C6D-5A9A-C712-1F23-37F2F5F0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67" y="251928"/>
            <a:ext cx="11252719" cy="1772815"/>
          </a:xfrm>
        </p:spPr>
        <p:txBody>
          <a:bodyPr>
            <a:normAutofit fontScale="90000"/>
          </a:bodyPr>
          <a:lstStyle/>
          <a:p>
            <a:r>
              <a:rPr lang="en-IN" dirty="0"/>
              <a:t>VRINDA STORE REPORT 2022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A7C36-FA0C-96BB-920E-A9E23F2F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13"/>
          <a:stretch/>
        </p:blipFill>
        <p:spPr>
          <a:xfrm>
            <a:off x="1337388" y="2155370"/>
            <a:ext cx="9517224" cy="4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F5E1-F851-17AD-E8F5-0995213A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523-BBC3-2B23-B9FE-9246031B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Amazon, Myntra, and Flipkart channels are contributing to Max (~90%).</a:t>
            </a:r>
          </a:p>
          <a:p>
            <a:r>
              <a:rPr lang="en-IN" dirty="0"/>
              <a:t>92% of orders have Delivered Status.</a:t>
            </a:r>
          </a:p>
          <a:p>
            <a:r>
              <a:rPr lang="en-IN" dirty="0"/>
              <a:t>March month has the highest count of orders.</a:t>
            </a:r>
          </a:p>
          <a:p>
            <a:r>
              <a:rPr lang="en-IN" dirty="0"/>
              <a:t>The Adult age group (30 to 49) has contributed to Max (~50%).</a:t>
            </a:r>
          </a:p>
          <a:p>
            <a:r>
              <a:rPr lang="en-IN" dirty="0"/>
              <a:t>Women are more likely to purchase compared to Men (~64%).</a:t>
            </a:r>
          </a:p>
          <a:p>
            <a:r>
              <a:rPr lang="en-IN" dirty="0"/>
              <a:t>Maharashtra, Karnataka, and Uttar Pradesh are the Top 3 states are contributed Max Sales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66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F5C0-5E25-4B8A-3864-B0931B52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CDE7-E0BE-BF22-21A8-F4843310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Improve Vrinda Store Sales in 2023 :</a:t>
            </a:r>
          </a:p>
          <a:p>
            <a:r>
              <a:rPr lang="en-IN" dirty="0"/>
              <a:t>Target the women customers of the adult age group living in Maharashtra, Karnataka, and Uttar Pradesh states.</a:t>
            </a:r>
          </a:p>
          <a:p>
            <a:r>
              <a:rPr lang="en-IN" dirty="0"/>
              <a:t>Launch different sales/ads/coupons in the month of March.</a:t>
            </a:r>
          </a:p>
          <a:p>
            <a:r>
              <a:rPr lang="en-IN" dirty="0"/>
              <a:t>Improved status of orders.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834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129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VRINDA STORE REPORT 2022 </vt:lpstr>
      <vt:lpstr>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REPORT 2022 </dc:title>
  <dc:creator>Deepanshu Gupta</dc:creator>
  <cp:lastModifiedBy>Deepanshu Gupta</cp:lastModifiedBy>
  <cp:revision>1</cp:revision>
  <dcterms:created xsi:type="dcterms:W3CDTF">2023-07-12T11:36:45Z</dcterms:created>
  <dcterms:modified xsi:type="dcterms:W3CDTF">2023-07-12T12:14:44Z</dcterms:modified>
</cp:coreProperties>
</file>