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1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A208-8822-4815-9EB9-07F13165F833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892D-355E-45B6-B30C-3B8DAE68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unnecessary_math</a:t>
            </a:r>
            <a:r>
              <a:rPr lang="en-US" dirty="0"/>
              <a:t> import multiply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test_numbers_3_4():</a:t>
            </a:r>
          </a:p>
          <a:p>
            <a:pPr marL="0" indent="0">
              <a:buNone/>
            </a:pPr>
            <a:r>
              <a:rPr lang="en-US" dirty="0"/>
              <a:t>    assert multiply(3,4) == 12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def</a:t>
            </a:r>
            <a:r>
              <a:rPr lang="en-US" dirty="0"/>
              <a:t> test_strings_a_3():</a:t>
            </a:r>
          </a:p>
          <a:p>
            <a:r>
              <a:rPr lang="en-US" dirty="0"/>
              <a:t>    assert multiply('a',3) == '</a:t>
            </a:r>
            <a:r>
              <a:rPr lang="en-US" dirty="0" err="1"/>
              <a:t>aaa</a:t>
            </a:r>
            <a:r>
              <a:rPr lang="en-US" dirty="0"/>
              <a:t>'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1"/>
            <a:ext cx="10515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UnitTest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001"/>
            <a:ext cx="10515600" cy="52879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err="1"/>
              <a:t>unnecessary_math</a:t>
            </a:r>
            <a:r>
              <a:rPr lang="en-US" dirty="0"/>
              <a:t> import multiply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TestUM</a:t>
            </a:r>
            <a:r>
              <a:rPr lang="en-US" dirty="0"/>
              <a:t>(</a:t>
            </a:r>
            <a:r>
              <a:rPr lang="en-US" dirty="0" err="1"/>
              <a:t>unittest.TestCase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setUp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        pass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 test_numbers_3_4(self):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self.assertEqual</a:t>
            </a:r>
            <a:r>
              <a:rPr lang="en-US" dirty="0"/>
              <a:t>( multiply(3,4), 12)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def</a:t>
            </a:r>
            <a:r>
              <a:rPr lang="en-US" dirty="0"/>
              <a:t> test_strings_a_3(self):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self.assertEqual</a:t>
            </a:r>
            <a:r>
              <a:rPr lang="en-US" dirty="0"/>
              <a:t>( multiply('a',3), '</a:t>
            </a:r>
            <a:r>
              <a:rPr lang="en-US" dirty="0" err="1"/>
              <a:t>aaa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if __name__ == '__main__':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unittest.main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406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"/>
            <a:ext cx="11099800" cy="6476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of </a:t>
            </a:r>
            <a:r>
              <a:rPr lang="en-US" sz="2800" dirty="0" err="1" smtClean="0"/>
              <a:t>unittest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647700"/>
            <a:ext cx="11264900" cy="6210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mount_details</a:t>
            </a:r>
            <a:r>
              <a:rPr lang="en-US" sz="1400" dirty="0" smtClean="0"/>
              <a:t>():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result = []</a:t>
            </a:r>
          </a:p>
          <a:p>
            <a:pPr marL="0" indent="0">
              <a:buNone/>
            </a:pPr>
            <a:r>
              <a:rPr lang="en-US" sz="1400" dirty="0"/>
              <a:t>    if </a:t>
            </a:r>
            <a:r>
              <a:rPr lang="en-US" sz="1400" dirty="0" err="1"/>
              <a:t>os.path.exists</a:t>
            </a:r>
            <a:r>
              <a:rPr lang="en-US" sz="1400" dirty="0"/>
              <a:t>('arg_parse_file.txt'):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fd</a:t>
            </a:r>
            <a:r>
              <a:rPr lang="en-US" sz="1400" dirty="0"/>
              <a:t> = open('arg_parse_file.txt')</a:t>
            </a:r>
          </a:p>
          <a:p>
            <a:pPr marL="0" indent="0">
              <a:buNone/>
            </a:pPr>
            <a:r>
              <a:rPr lang="en-US" sz="1400" dirty="0"/>
              <a:t>        for line in </a:t>
            </a:r>
            <a:r>
              <a:rPr lang="en-US" sz="1400" dirty="0" err="1"/>
              <a:t>fd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            line = </a:t>
            </a:r>
            <a:r>
              <a:rPr lang="en-US" sz="1400" dirty="0" err="1"/>
              <a:t>line.strip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    words = </a:t>
            </a:r>
            <a:r>
              <a:rPr lang="en-US" sz="1400" dirty="0" err="1"/>
              <a:t>line.split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    #print('%s on %s type %s' % (words[0],words[1],words[2]))</a:t>
            </a:r>
          </a:p>
          <a:p>
            <a:pPr marL="0" indent="0">
              <a:buNone/>
            </a:pPr>
            <a:r>
              <a:rPr lang="en-US" sz="1400" dirty="0"/>
              <a:t>            if </a:t>
            </a:r>
            <a:r>
              <a:rPr lang="en-US" sz="1400" dirty="0" err="1"/>
              <a:t>len</a:t>
            </a:r>
            <a:r>
              <a:rPr lang="en-US" sz="1400" dirty="0"/>
              <a:t>(words) &gt; 5:</a:t>
            </a:r>
          </a:p>
          <a:p>
            <a:pPr marL="0" indent="0">
              <a:buNone/>
            </a:pPr>
            <a:r>
              <a:rPr lang="en-US" sz="1400" dirty="0"/>
              <a:t>                res = ('(%s)' % ' '.join(words[3:-2]))</a:t>
            </a:r>
          </a:p>
          <a:p>
            <a:pPr marL="0" indent="0">
              <a:buNone/>
            </a:pPr>
            <a:r>
              <a:rPr lang="en-US" sz="1400" dirty="0"/>
              <a:t>            else:</a:t>
            </a:r>
          </a:p>
          <a:p>
            <a:pPr marL="0" indent="0">
              <a:buNone/>
            </a:pPr>
            <a:r>
              <a:rPr lang="en-US" sz="1400" dirty="0"/>
              <a:t>                res = ('')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result.append</a:t>
            </a:r>
            <a:r>
              <a:rPr lang="en-US" sz="1400" dirty="0"/>
              <a:t>(res)</a:t>
            </a:r>
          </a:p>
          <a:p>
            <a:pPr marL="0" indent="0">
              <a:buNone/>
            </a:pPr>
            <a:r>
              <a:rPr lang="en-US" sz="1400" dirty="0"/>
              <a:t>        return result    </a:t>
            </a:r>
          </a:p>
          <a:p>
            <a:pPr marL="0" indent="0">
              <a:buNone/>
            </a:pPr>
            <a:r>
              <a:rPr lang="en-US" sz="1400" dirty="0"/>
              <a:t>if __name__ == '__main__':</a:t>
            </a:r>
          </a:p>
          <a:p>
            <a:pPr marL="0" indent="0">
              <a:buNone/>
            </a:pPr>
            <a:r>
              <a:rPr lang="en-US" sz="1400" dirty="0"/>
              <a:t>    s = </a:t>
            </a:r>
            <a:r>
              <a:rPr lang="en-US" sz="1400" dirty="0" err="1"/>
              <a:t>mount_details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print type(s[1</a:t>
            </a:r>
            <a:r>
              <a:rPr lang="en-US" sz="1400" dirty="0" smtClean="0"/>
              <a:t>])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 smtClean="0"/>
              <a:t>OutPut</a:t>
            </a:r>
            <a:r>
              <a:rPr lang="en-US" sz="1800" dirty="0"/>
              <a:t> :   ['', '', '', '', '(good gal and that is what)', '']                                       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846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474345"/>
            <a:ext cx="5664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mount_details</a:t>
            </a:r>
            <a:r>
              <a:rPr lang="en-US" dirty="0"/>
              <a:t>():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result = []</a:t>
            </a:r>
          </a:p>
          <a:p>
            <a:r>
              <a:rPr lang="en-US" dirty="0"/>
              <a:t>    if </a:t>
            </a:r>
            <a:r>
              <a:rPr lang="en-US" dirty="0" err="1"/>
              <a:t>os.path.exists</a:t>
            </a:r>
            <a:r>
              <a:rPr lang="en-US" dirty="0"/>
              <a:t>('arg_parse_file.txt'):</a:t>
            </a:r>
          </a:p>
          <a:p>
            <a:r>
              <a:rPr lang="en-US" dirty="0"/>
              <a:t>        </a:t>
            </a:r>
            <a:r>
              <a:rPr lang="en-US" dirty="0" err="1"/>
              <a:t>fd</a:t>
            </a:r>
            <a:r>
              <a:rPr lang="en-US" dirty="0"/>
              <a:t> = open('arg_parse_file.txt')</a:t>
            </a:r>
          </a:p>
          <a:p>
            <a:r>
              <a:rPr lang="en-US" dirty="0"/>
              <a:t>        for line in </a:t>
            </a:r>
            <a:r>
              <a:rPr lang="en-US" dirty="0" err="1"/>
              <a:t>fd</a:t>
            </a:r>
            <a:r>
              <a:rPr lang="en-US" dirty="0"/>
              <a:t>:</a:t>
            </a:r>
          </a:p>
          <a:p>
            <a:r>
              <a:rPr lang="en-US" dirty="0"/>
              <a:t>        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r>
              <a:rPr lang="en-US" dirty="0"/>
              <a:t>        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r>
              <a:rPr lang="en-US" dirty="0"/>
              <a:t>            #print('%s on %s type %s' % (words[0],words[1],words[2]))</a:t>
            </a:r>
          </a:p>
          <a:p>
            <a:r>
              <a:rPr lang="en-US" dirty="0"/>
              <a:t>            if </a:t>
            </a:r>
            <a:r>
              <a:rPr lang="en-US" dirty="0" err="1"/>
              <a:t>len</a:t>
            </a:r>
            <a:r>
              <a:rPr lang="en-US" dirty="0"/>
              <a:t>(words) &gt; 5:</a:t>
            </a:r>
          </a:p>
          <a:p>
            <a:r>
              <a:rPr lang="en-US" dirty="0"/>
              <a:t>                res = ('(%s)' % ' '.join(words[3:-2]))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res = ('')</a:t>
            </a:r>
          </a:p>
          <a:p>
            <a:r>
              <a:rPr lang="en-US" dirty="0"/>
              <a:t>            </a:t>
            </a:r>
            <a:r>
              <a:rPr lang="en-US" dirty="0" err="1"/>
              <a:t>result.append</a:t>
            </a:r>
            <a:r>
              <a:rPr lang="en-US" dirty="0"/>
              <a:t>(res)</a:t>
            </a:r>
          </a:p>
          <a:p>
            <a:r>
              <a:rPr lang="en-US" dirty="0"/>
              <a:t>        return result    </a:t>
            </a:r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s = </a:t>
            </a:r>
            <a:r>
              <a:rPr lang="en-US" dirty="0" err="1"/>
              <a:t>mount_details</a:t>
            </a:r>
            <a:r>
              <a:rPr lang="en-US" dirty="0"/>
              <a:t>()</a:t>
            </a:r>
          </a:p>
          <a:p>
            <a:r>
              <a:rPr lang="en-US" dirty="0"/>
              <a:t>    print type(s[1])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7400" y="165101"/>
            <a:ext cx="612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sys</a:t>
            </a:r>
          </a:p>
          <a:p>
            <a:r>
              <a:rPr lang="en-US" dirty="0" smtClean="0"/>
              <a:t>from </a:t>
            </a:r>
            <a:r>
              <a:rPr lang="en-US" dirty="0" err="1"/>
              <a:t>mulpy_test</a:t>
            </a:r>
            <a:r>
              <a:rPr lang="en-US" dirty="0"/>
              <a:t> import </a:t>
            </a:r>
            <a:r>
              <a:rPr lang="en-US" dirty="0" err="1"/>
              <a:t>mount_details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TestUM</a:t>
            </a:r>
            <a:r>
              <a:rPr lang="en-US" dirty="0"/>
              <a:t>(</a:t>
            </a:r>
            <a:r>
              <a:rPr lang="en-US" dirty="0" err="1"/>
              <a:t>unittest.TestCase</a:t>
            </a:r>
            <a:r>
              <a:rPr lang="en-US" dirty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setUp</a:t>
            </a:r>
            <a:r>
              <a:rPr lang="en-US" dirty="0"/>
              <a:t>(self):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test_mount_details</a:t>
            </a:r>
            <a:r>
              <a:rPr lang="en-US" dirty="0"/>
              <a:t>(self):</a:t>
            </a:r>
          </a:p>
          <a:p>
            <a:r>
              <a:rPr lang="en-US" dirty="0"/>
              <a:t>        result = </a:t>
            </a:r>
            <a:r>
              <a:rPr lang="en-US" dirty="0" err="1"/>
              <a:t>mount_details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self.assertIsInstance</a:t>
            </a:r>
            <a:r>
              <a:rPr lang="en-US" dirty="0"/>
              <a:t>(</a:t>
            </a:r>
            <a:r>
              <a:rPr lang="en-US" dirty="0" err="1"/>
              <a:t>result,list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self.assertIsInstance</a:t>
            </a:r>
            <a:r>
              <a:rPr lang="en-US" dirty="0"/>
              <a:t>(result[4],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test_rootex</a:t>
            </a:r>
            <a:r>
              <a:rPr lang="en-US" dirty="0"/>
              <a:t>(self):</a:t>
            </a:r>
          </a:p>
          <a:p>
            <a:r>
              <a:rPr lang="en-US" dirty="0"/>
              <a:t>        result = </a:t>
            </a:r>
            <a:r>
              <a:rPr lang="en-US" dirty="0" err="1"/>
              <a:t>mount_details</a:t>
            </a:r>
            <a:r>
              <a:rPr lang="en-US" dirty="0"/>
              <a:t>()</a:t>
            </a:r>
          </a:p>
          <a:p>
            <a:r>
              <a:rPr lang="en-US" dirty="0"/>
              <a:t>        for line in result:</a:t>
            </a:r>
          </a:p>
          <a:p>
            <a:r>
              <a:rPr lang="en-US" dirty="0"/>
              <a:t>            if line[1] == "":</a:t>
            </a:r>
          </a:p>
          <a:p>
            <a:r>
              <a:rPr lang="en-US" dirty="0"/>
              <a:t>                </a:t>
            </a:r>
            <a:r>
              <a:rPr lang="en-US" dirty="0" err="1"/>
              <a:t>self.assertEqual</a:t>
            </a:r>
            <a:r>
              <a:rPr lang="en-US" dirty="0"/>
              <a:t>(line[2],'')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__name__ == '__main__':</a:t>
            </a:r>
          </a:p>
          <a:p>
            <a:r>
              <a:rPr lang="en-US" dirty="0"/>
              <a:t>    </a:t>
            </a:r>
            <a:r>
              <a:rPr lang="en-US" dirty="0" err="1"/>
              <a:t>unittest.main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054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64994"/>
            <a:ext cx="4900612" cy="43246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pytest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 Test: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test_mount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result = </a:t>
            </a:r>
            <a:r>
              <a:rPr lang="en-US" dirty="0" err="1"/>
              <a:t>mount_details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#print result</a:t>
            </a:r>
          </a:p>
          <a:p>
            <a:pPr marL="0" indent="0">
              <a:buNone/>
            </a:pPr>
            <a:r>
              <a:rPr lang="en-US" dirty="0"/>
              <a:t>        assert result[4] == '(good gal and that is what)'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test2(self):</a:t>
            </a:r>
          </a:p>
          <a:p>
            <a:pPr marL="0" indent="0">
              <a:buNone/>
            </a:pPr>
            <a:r>
              <a:rPr lang="en-US" dirty="0"/>
              <a:t>        print "I'm the test 2"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1350" y="1828800"/>
            <a:ext cx="6074228" cy="4872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platform win32 -- Python 2.7.11, pytest-3.2.1, py-1.4.34, pluggy-0.4.0 -- C:\Python27\python.exe</a:t>
            </a:r>
          </a:p>
          <a:p>
            <a:pPr marL="0" indent="0">
              <a:buNone/>
            </a:pPr>
            <a:r>
              <a:rPr lang="en-US" sz="2000" dirty="0" err="1"/>
              <a:t>cachedir</a:t>
            </a:r>
            <a:r>
              <a:rPr lang="en-US" sz="2000" dirty="0"/>
              <a:t>: .cache</a:t>
            </a:r>
          </a:p>
          <a:p>
            <a:pPr marL="0" indent="0">
              <a:buNone/>
            </a:pPr>
            <a:r>
              <a:rPr lang="en-US" sz="2000" dirty="0" err="1"/>
              <a:t>rootdir</a:t>
            </a:r>
            <a:r>
              <a:rPr lang="en-US" sz="2000" dirty="0"/>
              <a:t>: d:\POO\Py_work, </a:t>
            </a:r>
            <a:r>
              <a:rPr lang="en-US" sz="2000" dirty="0" err="1"/>
              <a:t>inifile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collecting 0 items                                                              collecting 2 items                                                              collecting 2 items                                                              collecting 2 items                                                              collected 2 items                                          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test_um_unittest.py::Test::</a:t>
            </a:r>
            <a:r>
              <a:rPr lang="en-US" sz="2000" i="1" dirty="0" err="1"/>
              <a:t>test_mount</a:t>
            </a:r>
            <a:r>
              <a:rPr lang="en-US" sz="2000" i="1" dirty="0"/>
              <a:t> PASSED</a:t>
            </a:r>
          </a:p>
          <a:p>
            <a:pPr marL="0" indent="0">
              <a:buNone/>
            </a:pPr>
            <a:r>
              <a:rPr lang="en-US" sz="2000" i="1" dirty="0"/>
              <a:t>test_um_unittest.py::Test::test2 I'm the test 2</a:t>
            </a:r>
          </a:p>
        </p:txBody>
      </p:sp>
    </p:spTree>
    <p:extLst>
      <p:ext uri="{BB962C8B-B14F-4D97-AF65-F5344CB8AC3E}">
        <p14:creationId xmlns:p14="http://schemas.microsoft.com/office/powerpoint/2010/main" val="322086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409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 Pytest</vt:lpstr>
      <vt:lpstr>Basic UnitTest</vt:lpstr>
      <vt:lpstr>Example of unittest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Ggggg</dc:title>
  <dc:creator>sanjeeb das</dc:creator>
  <cp:lastModifiedBy>sanjeeb das</cp:lastModifiedBy>
  <cp:revision>9</cp:revision>
  <dcterms:created xsi:type="dcterms:W3CDTF">2017-08-19T13:46:55Z</dcterms:created>
  <dcterms:modified xsi:type="dcterms:W3CDTF">2017-08-20T16:10:22Z</dcterms:modified>
</cp:coreProperties>
</file>