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0"/>
  </p:notesMasterIdLst>
  <p:sldIdLst>
    <p:sldId id="261" r:id="rId2"/>
    <p:sldId id="262" r:id="rId3"/>
    <p:sldId id="263" r:id="rId4"/>
    <p:sldId id="264" r:id="rId5"/>
    <p:sldId id="265" r:id="rId6"/>
    <p:sldId id="266" r:id="rId7"/>
    <p:sldId id="267" r:id="rId8"/>
    <p:sldId id="26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133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3"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54"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5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56"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58"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70BC1078-46ED-40F9-8930-935BAD7C2B02}" type="datetimeFigureOut">
              <a:rPr lang="zh-CN" altLang="en-US" smtClean="0"/>
              <a:t>2020/8/13</a:t>
            </a:fld>
            <a:endParaRPr lang="zh-CN" altLang="en-US"/>
          </a:p>
        </p:txBody>
      </p:sp>
      <p:sp>
        <p:nvSpPr>
          <p:cNvPr id="5" name="Footer Placeholder 4"/>
          <p:cNvSpPr>
            <a:spLocks noGrp="1"/>
          </p:cNvSpPr>
          <p:nvPr>
            <p:ph type="ftr" sz="quarter" idx="11"/>
          </p:nvPr>
        </p:nvSpPr>
        <p:spPr>
          <a:xfrm>
            <a:off x="914400" y="4323846"/>
            <a:ext cx="4880610" cy="365125"/>
          </a:xfrm>
        </p:spPr>
        <p:txBody>
          <a:bodyPr/>
          <a:lstStyle/>
          <a:p>
            <a:endParaRPr lang="zh-CN" altLang="en-US"/>
          </a:p>
        </p:txBody>
      </p:sp>
      <p:sp>
        <p:nvSpPr>
          <p:cNvPr id="6" name="Slide Number Placeholder 5"/>
          <p:cNvSpPr>
            <a:spLocks noGrp="1"/>
          </p:cNvSpPr>
          <p:nvPr>
            <p:ph type="sldNum" sz="quarter" idx="12"/>
          </p:nvPr>
        </p:nvSpPr>
        <p:spPr>
          <a:xfrm>
            <a:off x="6057900" y="1430867"/>
            <a:ext cx="2171700" cy="365125"/>
          </a:xfrm>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719492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BC1078-46ED-40F9-8930-935BAD7C2B02}" type="datetimeFigureOut">
              <a:rPr lang="zh-CN" altLang="en-US" smtClean="0"/>
              <a:t>2020/8/13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2594175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70BC1078-46ED-40F9-8930-935BAD7C2B02}" type="datetimeFigureOut">
              <a:rPr lang="zh-CN" altLang="en-US" smtClean="0"/>
              <a:t>2020/8/13</a:t>
            </a:fld>
            <a:endParaRPr lang="zh-CN" altLang="en-US"/>
          </a:p>
        </p:txBody>
      </p:sp>
      <p:sp>
        <p:nvSpPr>
          <p:cNvPr id="6" name="Footer Placeholder 5"/>
          <p:cNvSpPr>
            <a:spLocks noGrp="1"/>
          </p:cNvSpPr>
          <p:nvPr>
            <p:ph type="ftr" sz="quarter" idx="11"/>
          </p:nvPr>
        </p:nvSpPr>
        <p:spPr>
          <a:xfrm>
            <a:off x="594360" y="381001"/>
            <a:ext cx="4830656" cy="365125"/>
          </a:xfrm>
        </p:spPr>
        <p:txBody>
          <a:bodyPr/>
          <a:lstStyle/>
          <a:p>
            <a:endParaRPr lang="zh-CN" altLang="en-US"/>
          </a:p>
        </p:txBody>
      </p:sp>
      <p:sp>
        <p:nvSpPr>
          <p:cNvPr id="7" name="Slide Number Placeholder 6"/>
          <p:cNvSpPr>
            <a:spLocks noGrp="1"/>
          </p:cNvSpPr>
          <p:nvPr>
            <p:ph type="sldNum" sz="quarter" idx="12"/>
          </p:nvPr>
        </p:nvSpPr>
        <p:spPr>
          <a:xfrm>
            <a:off x="7882466" y="381001"/>
            <a:ext cx="667174" cy="365125"/>
          </a:xfrm>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1660248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70BC1078-46ED-40F9-8930-935BAD7C2B02}" type="datetimeFigureOut">
              <a:rPr lang="zh-CN" altLang="en-US" smtClean="0"/>
              <a:t>2020/8/13</a:t>
            </a:fld>
            <a:endParaRPr lang="zh-CN" altLang="en-US"/>
          </a:p>
        </p:txBody>
      </p:sp>
      <p:sp>
        <p:nvSpPr>
          <p:cNvPr id="6" name="Footer Placeholder 5"/>
          <p:cNvSpPr>
            <a:spLocks noGrp="1"/>
          </p:cNvSpPr>
          <p:nvPr>
            <p:ph type="ftr" sz="quarter" idx="11"/>
          </p:nvPr>
        </p:nvSpPr>
        <p:spPr>
          <a:xfrm>
            <a:off x="594360" y="379438"/>
            <a:ext cx="4830656" cy="365125"/>
          </a:xfrm>
        </p:spPr>
        <p:txBody>
          <a:bodyPr/>
          <a:lstStyle/>
          <a:p>
            <a:endParaRPr lang="zh-CN" altLang="en-US"/>
          </a:p>
        </p:txBody>
      </p:sp>
      <p:sp>
        <p:nvSpPr>
          <p:cNvPr id="7" name="Slide Number Placeholder 6"/>
          <p:cNvSpPr>
            <a:spLocks noGrp="1"/>
          </p:cNvSpPr>
          <p:nvPr>
            <p:ph type="sldNum" sz="quarter" idx="12"/>
          </p:nvPr>
        </p:nvSpPr>
        <p:spPr>
          <a:xfrm>
            <a:off x="7882466" y="381001"/>
            <a:ext cx="667174" cy="365125"/>
          </a:xfrm>
        </p:spPr>
        <p:txBody>
          <a:bodyPr/>
          <a:lstStyle/>
          <a:p>
            <a:fld id="{D5B52ADC-5BFA-4FBD-BEE2-16096B7F4166}" type="slidenum">
              <a:rPr lang="zh-CN" altLang="en-US" smtClean="0"/>
              <a:t>‹#›</a:t>
            </a:fld>
            <a:endParaRPr lang="zh-CN" alt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05278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70BC1078-46ED-40F9-8930-935BAD7C2B02}" type="datetimeFigureOut">
              <a:rPr lang="zh-CN" altLang="en-US" smtClean="0"/>
              <a:t>2020/8/13</a:t>
            </a:fld>
            <a:endParaRPr lang="zh-CN" altLang="en-US"/>
          </a:p>
        </p:txBody>
      </p:sp>
      <p:sp>
        <p:nvSpPr>
          <p:cNvPr id="6" name="Footer Placeholder 5"/>
          <p:cNvSpPr>
            <a:spLocks noGrp="1"/>
          </p:cNvSpPr>
          <p:nvPr>
            <p:ph type="ftr" sz="quarter" idx="11"/>
          </p:nvPr>
        </p:nvSpPr>
        <p:spPr>
          <a:xfrm>
            <a:off x="594360" y="378884"/>
            <a:ext cx="4830656" cy="365125"/>
          </a:xfrm>
        </p:spPr>
        <p:txBody>
          <a:bodyPr/>
          <a:lstStyle/>
          <a:p>
            <a:endParaRPr lang="zh-CN" altLang="en-US"/>
          </a:p>
        </p:txBody>
      </p:sp>
      <p:sp>
        <p:nvSpPr>
          <p:cNvPr id="7" name="Slide Number Placeholder 6"/>
          <p:cNvSpPr>
            <a:spLocks noGrp="1"/>
          </p:cNvSpPr>
          <p:nvPr>
            <p:ph type="sldNum" sz="quarter" idx="12"/>
          </p:nvPr>
        </p:nvSpPr>
        <p:spPr>
          <a:xfrm>
            <a:off x="7882466" y="381001"/>
            <a:ext cx="667174" cy="365125"/>
          </a:xfrm>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2176346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0BC1078-46ED-40F9-8930-935BAD7C2B02}" type="datetimeFigureOut">
              <a:rPr lang="zh-CN" altLang="en-US" smtClean="0"/>
              <a:t>2020/8/13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2486346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0BC1078-46ED-40F9-8930-935BAD7C2B02}" type="datetimeFigureOut">
              <a:rPr lang="zh-CN" altLang="en-US" smtClean="0"/>
              <a:t>2020/8/13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4252405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BC1078-46ED-40F9-8930-935BAD7C2B02}" type="datetimeFigureOut">
              <a:rPr lang="zh-CN" altLang="en-US" smtClean="0"/>
              <a:t>2020/8/13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4504395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70BC1078-46ED-40F9-8930-935BAD7C2B02}" type="datetimeFigureOut">
              <a:rPr lang="zh-CN" altLang="en-US" smtClean="0"/>
              <a:t>2020/8/13</a:t>
            </a:fld>
            <a:endParaRPr lang="zh-CN" altLang="en-US"/>
          </a:p>
        </p:txBody>
      </p:sp>
      <p:sp>
        <p:nvSpPr>
          <p:cNvPr id="5" name="Footer Placeholder 4"/>
          <p:cNvSpPr>
            <a:spLocks noGrp="1"/>
          </p:cNvSpPr>
          <p:nvPr>
            <p:ph type="ftr" sz="quarter" idx="11"/>
          </p:nvPr>
        </p:nvSpPr>
        <p:spPr>
          <a:xfrm>
            <a:off x="594360" y="381001"/>
            <a:ext cx="4830656" cy="365125"/>
          </a:xfrm>
        </p:spPr>
        <p:txBody>
          <a:bodyPr/>
          <a:lstStyle/>
          <a:p>
            <a:endParaRPr lang="zh-CN" altLang="en-US"/>
          </a:p>
        </p:txBody>
      </p:sp>
      <p:sp>
        <p:nvSpPr>
          <p:cNvPr id="6" name="Slide Number Placeholder 5"/>
          <p:cNvSpPr>
            <a:spLocks noGrp="1"/>
          </p:cNvSpPr>
          <p:nvPr>
            <p:ph type="sldNum" sz="quarter" idx="12"/>
          </p:nvPr>
        </p:nvSpPr>
        <p:spPr>
          <a:xfrm>
            <a:off x="7882466" y="381001"/>
            <a:ext cx="667174" cy="365125"/>
          </a:xfrm>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683151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BC1078-46ED-40F9-8930-935BAD7C2B02}" type="datetimeFigureOut">
              <a:rPr lang="zh-CN" altLang="en-US" smtClean="0"/>
              <a:t>2020/8/13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1476793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70BC1078-46ED-40F9-8930-935BAD7C2B02}" type="datetimeFigureOut">
              <a:rPr lang="zh-CN" altLang="en-US" smtClean="0"/>
              <a:t>2020/8/13</a:t>
            </a:fld>
            <a:endParaRPr lang="zh-CN" altLang="en-US"/>
          </a:p>
        </p:txBody>
      </p:sp>
      <p:sp>
        <p:nvSpPr>
          <p:cNvPr id="5" name="Footer Placeholder 4"/>
          <p:cNvSpPr>
            <a:spLocks noGrp="1"/>
          </p:cNvSpPr>
          <p:nvPr>
            <p:ph type="ftr" sz="quarter" idx="11"/>
          </p:nvPr>
        </p:nvSpPr>
        <p:spPr>
          <a:xfrm>
            <a:off x="594360" y="381001"/>
            <a:ext cx="4830656" cy="365125"/>
          </a:xfrm>
        </p:spPr>
        <p:txBody>
          <a:bodyPr/>
          <a:lstStyle/>
          <a:p>
            <a:endParaRPr lang="zh-CN" altLang="en-US"/>
          </a:p>
        </p:txBody>
      </p:sp>
      <p:sp>
        <p:nvSpPr>
          <p:cNvPr id="6" name="Slide Number Placeholder 5"/>
          <p:cNvSpPr>
            <a:spLocks noGrp="1"/>
          </p:cNvSpPr>
          <p:nvPr>
            <p:ph type="sldNum" sz="quarter" idx="12"/>
          </p:nvPr>
        </p:nvSpPr>
        <p:spPr>
          <a:xfrm>
            <a:off x="7882466" y="381001"/>
            <a:ext cx="667173" cy="365125"/>
          </a:xfrm>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2224031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BC1078-46ED-40F9-8930-935BAD7C2B02}" type="datetimeFigureOut">
              <a:rPr lang="zh-CN" altLang="en-US" smtClean="0"/>
              <a:t>2020/8/13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2403990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BC1078-46ED-40F9-8930-935BAD7C2B02}" type="datetimeFigureOut">
              <a:rPr lang="zh-CN" altLang="en-US" smtClean="0"/>
              <a:t>2020/8/13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2842018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BC1078-46ED-40F9-8930-935BAD7C2B02}" type="datetimeFigureOut">
              <a:rPr lang="zh-CN" altLang="en-US" smtClean="0"/>
              <a:t>2020/8/13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521660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BC1078-46ED-40F9-8930-935BAD7C2B02}" type="datetimeFigureOut">
              <a:rPr lang="zh-CN" altLang="en-US" smtClean="0"/>
              <a:t>2020/8/13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2897735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BC1078-46ED-40F9-8930-935BAD7C2B02}" type="datetimeFigureOut">
              <a:rPr lang="zh-CN" altLang="en-US" smtClean="0"/>
              <a:t>2020/8/13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1445048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BC1078-46ED-40F9-8930-935BAD7C2B02}" type="datetimeFigureOut">
              <a:rPr lang="zh-CN" altLang="en-US" smtClean="0"/>
              <a:t>2020/8/13</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3585636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0BC1078-46ED-40F9-8930-935BAD7C2B02}" type="datetimeFigureOut">
              <a:rPr lang="zh-CN" altLang="en-US" smtClean="0"/>
              <a:t>2020/8/13</a:t>
            </a:fld>
            <a:endParaRPr lang="zh-CN" alt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B52ADC-5BFA-4FBD-BEE2-16096B7F4166}" type="slidenum">
              <a:rPr lang="zh-CN" altLang="en-US" smtClean="0"/>
              <a:t>‹#›</a:t>
            </a:fld>
            <a:endParaRPr lang="zh-CN" altLang="en-US"/>
          </a:p>
        </p:txBody>
      </p:sp>
    </p:spTree>
    <p:extLst>
      <p:ext uri="{BB962C8B-B14F-4D97-AF65-F5344CB8AC3E}">
        <p14:creationId xmlns:p14="http://schemas.microsoft.com/office/powerpoint/2010/main" val="37561503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Layout" Target="../slideLayouts/slideLayout1.xml"/><Relationship Id="rId1" Type="http://schemas.openxmlformats.org/officeDocument/2006/relationships/audio" Target="NUL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ctrTitle"/>
          </p:nvPr>
        </p:nvSpPr>
        <p:spPr/>
        <p:txBody>
          <a:bodyPr>
            <a:normAutofit fontScale="90000"/>
          </a:bodyPr>
          <a:lstStyle/>
          <a:p>
            <a:r>
              <a:rPr lang="en-US" altLang="en" dirty="0"/>
              <a:t>STD.12			CH-3  Electrochemistry chapter (2)</a:t>
            </a:r>
            <a:endParaRPr lang="en-US" altLang="zh-CN" dirty="0"/>
          </a:p>
        </p:txBody>
      </p:sp>
      <p:sp>
        <p:nvSpPr>
          <p:cNvPr id="1048604" name="Subtitle 2"/>
          <p:cNvSpPr>
            <a:spLocks noGrp="1"/>
          </p:cNvSpPr>
          <p:nvPr>
            <p:ph type="subTitle" idx="1"/>
          </p:nvPr>
        </p:nvSpPr>
        <p:spPr/>
        <p:txBody>
          <a:bodyPr>
            <a:normAutofit fontScale="62500" lnSpcReduction="20000"/>
          </a:bodyPr>
          <a:lstStyle/>
          <a:p>
            <a:r>
              <a:rPr lang="en-US" altLang="en" sz="4200" dirty="0"/>
              <a:t>Some important points about electrochemical cell</a:t>
            </a:r>
            <a:endParaRPr lang="en-US" altLang="zh-CN" sz="4200" dirty="0"/>
          </a:p>
        </p:txBody>
      </p:sp>
      <p:pic>
        <p:nvPicPr>
          <p:cNvPr id="2097155" name="Picture 2097154"/>
          <p:cNvPicPr>
            <a:picLocks/>
          </p:cNvPicPr>
          <p:nvPr>
            <a:audioFile r:link="rId1"/>
            <p:extLst>
              <p:ext uri="{DAA4B4D4-6D71-4841-9C94-3DE7FCFB9230}">
                <p14:media xmlns:p14="http://schemas.microsoft.com/office/powerpoint/2010/main"/>
              </p:ext>
            </p:extLst>
          </p:nvPr>
        </p:nvPicPr>
        <p:blipFill>
          <a:blip r:embed="rId3"/>
          <a:stretch>
            <a:fillRect/>
          </a:stretch>
        </p:blipFill>
        <p:spPr>
          <a:xfrm>
            <a:off x="7780823" y="706019"/>
            <a:ext cx="720000" cy="7200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97155"/>
                    </p:tgtEl>
                  </p:cond>
                </p:stCondLst>
                <p:endSync evt="end" delay="0">
                  <p:rtn val="all"/>
                </p:endSync>
                <p:childTnLst>
                  <p:par>
                    <p:cTn id="3" fill="hold">
                      <p:stCondLst>
                        <p:cond evt="onBegin" delay="0"/>
                      </p:stCondLst>
                      <p:childTnLst>
                        <p:par>
                          <p:cTn id="4" fill="hold">
                            <p:stCondLst>
                              <p:cond evt="onBegin" delay="0"/>
                            </p:stCondLst>
                            <p:childTnLst>
                              <p:par>
                                <p:cTn id="5" presetID="1" presetClass="mediacall" presetSubtype="0" fill="hold" nodeType="clickEffect">
                                  <p:stCondLst>
                                    <p:cond delay="0"/>
                                  </p:stCondLst>
                                  <p:childTnLst>
                                    <p:cmd type="call" cmd="playFrom(0.0)">
                                      <p:cBhvr>
                                        <p:cTn id="6" dur="46260" fill="hold"/>
                                        <p:tgtEl>
                                          <p:spTgt spid="2097155"/>
                                        </p:tgtEl>
                                      </p:cBhvr>
                                    </p:cmd>
                                  </p:childTnLst>
                                </p:cTn>
                              </p:par>
                            </p:childTnLst>
                          </p:cTn>
                        </p:par>
                      </p:childTnLst>
                    </p:cTn>
                  </p:par>
                </p:childTnLst>
              </p:cTn>
              <p:nextCondLst>
                <p:cond evt="onClick" delay="0">
                  <p:tgtEl>
                    <p:spTgt spid="2097155"/>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048600"/>
          <p:cNvSpPr>
            <a:spLocks noGrp="1"/>
          </p:cNvSpPr>
          <p:nvPr>
            <p:ph type="ctrTitle"/>
          </p:nvPr>
        </p:nvSpPr>
        <p:spPr/>
        <p:txBody>
          <a:bodyPr/>
          <a:lstStyle/>
          <a:p>
            <a:endParaRPr lang="en-IN"/>
          </a:p>
        </p:txBody>
      </p:sp>
      <p:sp>
        <p:nvSpPr>
          <p:cNvPr id="1048602" name="Subtitle 1048601"/>
          <p:cNvSpPr>
            <a:spLocks noGrp="1"/>
          </p:cNvSpPr>
          <p:nvPr>
            <p:ph type="subTitle" idx="1"/>
          </p:nvPr>
        </p:nvSpPr>
        <p:spPr/>
        <p:txBody>
          <a:bodyPr/>
          <a:lstStyle/>
          <a:p>
            <a:endParaRPr lang="en-IN"/>
          </a:p>
        </p:txBody>
      </p:sp>
      <p:pic>
        <p:nvPicPr>
          <p:cNvPr id="2097154" name="Picture 2097153"/>
          <p:cNvPicPr>
            <a:picLocks/>
          </p:cNvPicPr>
          <p:nvPr/>
        </p:nvPicPr>
        <p:blipFill>
          <a:blip r:embed="rId2"/>
          <a:stretch>
            <a:fillRect/>
          </a:stretch>
        </p:blipFill>
        <p:spPr>
          <a:xfrm>
            <a:off x="1431185" y="0"/>
            <a:ext cx="6281629"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048598"/>
          <p:cNvSpPr>
            <a:spLocks noGrp="1"/>
          </p:cNvSpPr>
          <p:nvPr>
            <p:ph type="ctrTitle"/>
          </p:nvPr>
        </p:nvSpPr>
        <p:spPr/>
        <p:txBody>
          <a:bodyPr>
            <a:noAutofit/>
          </a:bodyPr>
          <a:lstStyle/>
          <a:p>
            <a:r>
              <a:rPr lang="en-US" altLang="en" sz="3200"/>
              <a:t>If an external opposite potential is applied in the Galvanic cell and increased slowly we will find that the reaction continues to take place till the opposite voltage reaches the value 1.1 volt. </a:t>
            </a:r>
            <a:endParaRPr lang="en-IN" sz="3200"/>
          </a:p>
        </p:txBody>
      </p:sp>
      <p:sp>
        <p:nvSpPr>
          <p:cNvPr id="1048600" name="Subtitle 1048599"/>
          <p:cNvSpPr>
            <a:spLocks noGrp="1"/>
          </p:cNvSpPr>
          <p:nvPr>
            <p:ph type="subTitle" idx="1"/>
          </p:nvPr>
        </p:nvSpPr>
        <p:spPr/>
        <p:txBody>
          <a:bodyPr/>
          <a:lstStyle/>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048589"/>
          <p:cNvSpPr>
            <a:spLocks noGrp="1"/>
          </p:cNvSpPr>
          <p:nvPr>
            <p:ph type="ctrTitle"/>
          </p:nvPr>
        </p:nvSpPr>
        <p:spPr/>
        <p:txBody>
          <a:bodyPr/>
          <a:lstStyle/>
          <a:p>
            <a:endParaRPr lang="en-IN"/>
          </a:p>
        </p:txBody>
      </p:sp>
      <p:sp>
        <p:nvSpPr>
          <p:cNvPr id="1048591" name="Subtitle 1048590"/>
          <p:cNvSpPr>
            <a:spLocks noGrp="1"/>
          </p:cNvSpPr>
          <p:nvPr>
            <p:ph type="subTitle" idx="1"/>
          </p:nvPr>
        </p:nvSpPr>
        <p:spPr/>
        <p:txBody>
          <a:bodyPr/>
          <a:lstStyle/>
          <a:p>
            <a:endParaRPr lang="en-IN"/>
          </a:p>
        </p:txBody>
      </p:sp>
      <p:pic>
        <p:nvPicPr>
          <p:cNvPr id="2097153" name="Picture 2097152"/>
          <p:cNvPicPr>
            <a:picLocks/>
          </p:cNvPicPr>
          <p:nvPr/>
        </p:nvPicPr>
        <p:blipFill>
          <a:blip r:embed="rId2"/>
          <a:stretch>
            <a:fillRect/>
          </a:stretch>
        </p:blipFill>
        <p:spPr>
          <a:xfrm>
            <a:off x="2023722" y="0"/>
            <a:ext cx="5096555" cy="6858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048585"/>
          <p:cNvSpPr>
            <a:spLocks noGrp="1"/>
          </p:cNvSpPr>
          <p:nvPr>
            <p:ph type="ctrTitle"/>
          </p:nvPr>
        </p:nvSpPr>
        <p:spPr>
          <a:xfrm>
            <a:off x="914400" y="1803405"/>
            <a:ext cx="7315200" cy="611321"/>
          </a:xfrm>
        </p:spPr>
        <p:txBody>
          <a:bodyPr>
            <a:normAutofit/>
          </a:bodyPr>
          <a:lstStyle/>
          <a:p>
            <a:r>
              <a:rPr lang="en-US" altLang="en" sz="2800" dirty="0"/>
              <a:t>2. At 1.1 volt the reaction will stop</a:t>
            </a:r>
            <a:endParaRPr lang="en-IN" sz="2800" dirty="0"/>
          </a:p>
        </p:txBody>
      </p:sp>
      <p:sp>
        <p:nvSpPr>
          <p:cNvPr id="1048587" name="Subtitle 1048586"/>
          <p:cNvSpPr>
            <a:spLocks noGrp="1"/>
          </p:cNvSpPr>
          <p:nvPr>
            <p:ph type="subTitle" idx="1"/>
          </p:nvPr>
        </p:nvSpPr>
        <p:spPr>
          <a:xfrm>
            <a:off x="914400" y="3632201"/>
            <a:ext cx="7315200" cy="1721034"/>
          </a:xfrm>
        </p:spPr>
        <p:txBody>
          <a:bodyPr>
            <a:normAutofit/>
          </a:bodyPr>
          <a:lstStyle/>
          <a:p>
            <a:r>
              <a:rPr lang="en-US" sz="3700" dirty="0"/>
              <a:t>If external potential again increase the reaction start But in opposite directions.</a:t>
            </a:r>
            <a:endParaRPr lang="en-IN" sz="3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1048587"/>
          <p:cNvSpPr>
            <a:spLocks noGrp="1"/>
          </p:cNvSpPr>
          <p:nvPr>
            <p:ph type="ctrTitle"/>
          </p:nvPr>
        </p:nvSpPr>
        <p:spPr/>
        <p:txBody>
          <a:bodyPr/>
          <a:lstStyle/>
          <a:p>
            <a:endParaRPr lang="en-IN"/>
          </a:p>
        </p:txBody>
      </p:sp>
      <p:sp>
        <p:nvSpPr>
          <p:cNvPr id="1048589" name="Subtitle 1048588"/>
          <p:cNvSpPr>
            <a:spLocks noGrp="1"/>
          </p:cNvSpPr>
          <p:nvPr>
            <p:ph type="subTitle" idx="1"/>
          </p:nvPr>
        </p:nvSpPr>
        <p:spPr/>
        <p:txBody>
          <a:bodyPr/>
          <a:lstStyle/>
          <a:p>
            <a:endParaRPr lang="en-IN"/>
          </a:p>
        </p:txBody>
      </p:sp>
      <p:pic>
        <p:nvPicPr>
          <p:cNvPr id="2097152" name="Picture 2097151"/>
          <p:cNvPicPr>
            <a:picLocks/>
          </p:cNvPicPr>
          <p:nvPr/>
        </p:nvPicPr>
        <p:blipFill>
          <a:blip r:embed="rId2"/>
          <a:stretch>
            <a:fillRect/>
          </a:stretch>
        </p:blipFill>
        <p:spPr>
          <a:xfrm>
            <a:off x="1864903" y="0"/>
            <a:ext cx="5414193" cy="6858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048596"/>
          <p:cNvSpPr>
            <a:spLocks noGrp="1"/>
          </p:cNvSpPr>
          <p:nvPr>
            <p:ph type="title"/>
          </p:nvPr>
        </p:nvSpPr>
        <p:spPr>
          <a:xfrm>
            <a:off x="372774" y="1709739"/>
            <a:ext cx="8137814" cy="1024583"/>
          </a:xfrm>
        </p:spPr>
        <p:txBody>
          <a:bodyPr>
            <a:normAutofit/>
          </a:bodyPr>
          <a:lstStyle/>
          <a:p>
            <a:r>
              <a:rPr lang="en-US" altLang="en" sz="2800" dirty="0"/>
              <a:t>3.</a:t>
            </a:r>
            <a:r>
              <a:rPr lang="en-US" sz="2800" dirty="0"/>
              <a:t>The set is </a:t>
            </a:r>
            <a:r>
              <a:rPr lang="en-US" altLang="en" sz="2800" dirty="0"/>
              <a:t>now </a:t>
            </a:r>
            <a:r>
              <a:rPr lang="en-US" sz="2800" dirty="0"/>
              <a:t>functions as an electrolytic cell.</a:t>
            </a:r>
            <a:endParaRPr lang="en-IN" sz="2800" dirty="0"/>
          </a:p>
        </p:txBody>
      </p:sp>
      <p:sp>
        <p:nvSpPr>
          <p:cNvPr id="1048598" name="Text Placeholder 1048597"/>
          <p:cNvSpPr>
            <a:spLocks noGrp="1"/>
          </p:cNvSpPr>
          <p:nvPr>
            <p:ph type="body" idx="1"/>
          </p:nvPr>
        </p:nvSpPr>
        <p:spPr/>
        <p:txBody>
          <a:bodyPr>
            <a:noAutofit/>
          </a:bodyPr>
          <a:lstStyle/>
          <a:p>
            <a:r>
              <a:rPr lang="en-US" altLang="en" sz="2800" dirty="0"/>
              <a:t>4.The electrical energy utilized to carry non-spontaneous chemical reactions spontaneous.</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15B5F-5FE7-4376-9FA0-A47F5745A564}"/>
              </a:ext>
            </a:extLst>
          </p:cNvPr>
          <p:cNvSpPr>
            <a:spLocks noGrp="1"/>
          </p:cNvSpPr>
          <p:nvPr>
            <p:ph type="title"/>
          </p:nvPr>
        </p:nvSpPr>
        <p:spPr>
          <a:xfrm>
            <a:off x="2171700" y="764372"/>
            <a:ext cx="3607663" cy="5370097"/>
          </a:xfrm>
        </p:spPr>
        <p:txBody>
          <a:bodyPr/>
          <a:lstStyle/>
          <a:p>
            <a:r>
              <a:rPr lang="en-IN" dirty="0"/>
              <a:t>THANK YOU</a:t>
            </a:r>
          </a:p>
        </p:txBody>
      </p:sp>
    </p:spTree>
    <p:extLst>
      <p:ext uri="{BB962C8B-B14F-4D97-AF65-F5344CB8AC3E}">
        <p14:creationId xmlns:p14="http://schemas.microsoft.com/office/powerpoint/2010/main" val="229373211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7</TotalTime>
  <Words>101</Words>
  <Application>Microsoft Office PowerPoint</Application>
  <PresentationFormat>On-screen Show (4:3)</PresentationFormat>
  <Paragraphs>8</Paragraphs>
  <Slides>8</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Century Gothic</vt:lpstr>
      <vt:lpstr>Vapor Trail</vt:lpstr>
      <vt:lpstr>STD.12   CH-3  Electrochemistry chapter (2)</vt:lpstr>
      <vt:lpstr>PowerPoint Presentation</vt:lpstr>
      <vt:lpstr>If an external opposite potential is applied in the Galvanic cell and increased slowly we will find that the reaction continues to take place till the opposite voltage reaches the value 1.1 volt. </vt:lpstr>
      <vt:lpstr>PowerPoint Presentation</vt:lpstr>
      <vt:lpstr>2. At 1.1 volt the reaction will stop</vt:lpstr>
      <vt:lpstr>PowerPoint Presentation</vt:lpstr>
      <vt:lpstr>3.The set is now functions as an electrolytic cell.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Electrochemistry chapter 3(4)</dc:title>
  <dc:creator>BLN-L22</dc:creator>
  <cp:lastModifiedBy>poonam.ps02@gmail.com</cp:lastModifiedBy>
  <cp:revision>4</cp:revision>
  <dcterms:created xsi:type="dcterms:W3CDTF">2015-05-11T11:30:45Z</dcterms:created>
  <dcterms:modified xsi:type="dcterms:W3CDTF">2020-08-13T14:05:17Z</dcterms:modified>
</cp:coreProperties>
</file>