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427A2-6B2C-48DB-88E9-47AAE29EEB92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E6924-6124-44B5-9C61-2812C2AD7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</a:t>
            </a:r>
            <a:r>
              <a:rPr lang="en-US" baseline="0" dirty="0"/>
              <a:t> by –Dr. </a:t>
            </a:r>
            <a:r>
              <a:rPr lang="en-US" baseline="0" dirty="0" err="1"/>
              <a:t>Poonam</a:t>
            </a:r>
            <a:r>
              <a:rPr lang="en-US" baseline="0" dirty="0"/>
              <a:t> Singh</a:t>
            </a:r>
          </a:p>
          <a:p>
            <a:r>
              <a:rPr lang="en-US" baseline="0" dirty="0"/>
              <a:t>M. B. PATEL ENGLISH MEDIUM SCHOOL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E6924-6124-44B5-9C61-2812C2AD75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B4F9-44AC-4CC7-B7C6-D0EDAC12EBCB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CC4D-35EB-44C6-8086-FE9E2BCA4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CH-3 ELECTROCHEMISTRY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5715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Dr. </a:t>
            </a:r>
            <a:r>
              <a:rPr lang="en-US" dirty="0" err="1"/>
              <a:t>Poonam</a:t>
            </a:r>
            <a:r>
              <a:rPr lang="en-US" dirty="0"/>
              <a:t> Singh</a:t>
            </a:r>
          </a:p>
          <a:p>
            <a:r>
              <a:rPr lang="en-US" dirty="0"/>
              <a:t>M.B. PATEL ENG. MED. SEC. &amp; HR.SEC. SCHOOL GANDHINAGAR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  <p:bldP spid="3" grpId="2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5334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Electrochemistry is the study of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Production of electricity  with the help of energy released during Spontaneous chemical reactions.</a:t>
            </a:r>
          </a:p>
          <a:p>
            <a:pPr marL="342900" indent="-342900"/>
            <a:r>
              <a:rPr lang="en-US" dirty="0"/>
              <a:t>2.To bring  non spontaneous chemical reactions  feasible by using electrical energy.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209800"/>
            <a:ext cx="5876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.  A large number of metals , </a:t>
            </a:r>
            <a:r>
              <a:rPr lang="en-US" dirty="0" err="1"/>
              <a:t>NaOH</a:t>
            </a:r>
            <a:r>
              <a:rPr lang="en-US" dirty="0"/>
              <a:t>, </a:t>
            </a:r>
            <a:r>
              <a:rPr lang="en-US" dirty="0" err="1"/>
              <a:t>Chlorinre</a:t>
            </a:r>
            <a:r>
              <a:rPr lang="en-US" dirty="0"/>
              <a:t>, Fluorine and</a:t>
            </a:r>
          </a:p>
          <a:p>
            <a:r>
              <a:rPr lang="en-US" dirty="0"/>
              <a:t> other chemicals are produced by electrochemical methods.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048000"/>
            <a:ext cx="602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Batteries and fuel cells convert chemical energy into electrical </a:t>
            </a:r>
          </a:p>
          <a:p>
            <a:r>
              <a:rPr lang="en-US" dirty="0"/>
              <a:t>energy  and are used in various instruments.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8862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Importance-	Less polluting hence  eco-friendly</a:t>
            </a:r>
          </a:p>
          <a:p>
            <a:r>
              <a:rPr lang="en-US" dirty="0"/>
              <a:t>		More  efficient.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7244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of sensory signals through cells to brain and vice versa,</a:t>
            </a:r>
          </a:p>
          <a:p>
            <a:r>
              <a:rPr lang="en-US" dirty="0"/>
              <a:t> and communication between cells are Electrochemical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/>
      <p:bldP spid="3" grpId="1"/>
      <p:bldP spid="3" grpId="2"/>
      <p:bldP spid="3" grpId="3"/>
      <p:bldP spid="5" grpId="0" build="allAtOnce"/>
      <p:bldP spid="5" grpId="1" build="allAtOnce"/>
      <p:bldP spid="5" grpId="2" build="allAtOnce"/>
      <p:bldP spid="6" grpId="0"/>
      <p:bldP spid="6" grpId="1"/>
      <p:bldP spid="6" grpId="2"/>
      <p:bldP spid="6" grpId="3"/>
      <p:bldP spid="6" grpId="4"/>
      <p:bldP spid="6" grpId="5"/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066800"/>
            <a:ext cx="5737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large number of chemical reactions used in industries are</a:t>
            </a:r>
          </a:p>
          <a:p>
            <a:r>
              <a:rPr lang="en-US" dirty="0"/>
              <a:t> based on electrochemical reactions.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50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analytical techniques are based on electrochemical principles.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743200"/>
            <a:ext cx="25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ELECTROCHEMICAL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3352800"/>
            <a:ext cx="6254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device in which electrical energy is produced from chemical</a:t>
            </a:r>
          </a:p>
          <a:p>
            <a:r>
              <a:rPr lang="en-US" dirty="0"/>
              <a:t> reaction is called an </a:t>
            </a:r>
            <a:r>
              <a:rPr lang="en-US" b="1" dirty="0"/>
              <a:t>Electrochemical cell </a:t>
            </a:r>
            <a:r>
              <a:rPr lang="en-US" dirty="0"/>
              <a:t>or a </a:t>
            </a:r>
            <a:r>
              <a:rPr lang="en-US" b="1" dirty="0"/>
              <a:t>Galvanic cell </a:t>
            </a:r>
            <a:r>
              <a:rPr lang="en-US" dirty="0"/>
              <a:t>or</a:t>
            </a:r>
          </a:p>
          <a:p>
            <a:r>
              <a:rPr lang="en-US" b="1" dirty="0"/>
              <a:t>Voltaic cell.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495800"/>
            <a:ext cx="6339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Arrangement is made such a way so as to oxidation and reduction</a:t>
            </a:r>
          </a:p>
          <a:p>
            <a:r>
              <a:rPr lang="en-US" dirty="0"/>
              <a:t> reactions occur in separate containers called half cells .</a:t>
            </a:r>
          </a:p>
          <a:p>
            <a:r>
              <a:rPr lang="en-US" dirty="0"/>
              <a:t>Spontaneous </a:t>
            </a:r>
            <a:r>
              <a:rPr lang="en-US" dirty="0" err="1"/>
              <a:t>redox</a:t>
            </a:r>
            <a:r>
              <a:rPr lang="en-US" dirty="0"/>
              <a:t> reaction 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04860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2" name="Subtitle 104860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85" y="0"/>
            <a:ext cx="628162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</a:t>
            </a:r>
          </a:p>
          <a:p>
            <a:r>
              <a:rPr lang="en-US" dirty="0"/>
              <a:t>Take two beaker. </a:t>
            </a:r>
          </a:p>
          <a:p>
            <a:r>
              <a:rPr lang="en-US" dirty="0"/>
              <a:t>Beaker A contain 1 M aqueous solution ofZnSO4 and a  strip of Zn dipped in it is expressed as Zn (s)/ Zn 2+(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514600"/>
            <a:ext cx="497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Beaker B contain  1 M aqueous solution CuSO4 and</a:t>
            </a:r>
          </a:p>
          <a:p>
            <a:r>
              <a:rPr lang="en-US" dirty="0"/>
              <a:t> a  strip of Cu dipped in it, </a:t>
            </a:r>
          </a:p>
          <a:p>
            <a:r>
              <a:rPr lang="en-US" dirty="0"/>
              <a:t>Expressed as Cu(s) /Cu2+ (</a:t>
            </a:r>
            <a:r>
              <a:rPr lang="en-US" dirty="0" err="1"/>
              <a:t>aq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505200"/>
            <a:ext cx="618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vertical bar indicates contact between Zn strip and Zn2+ ion</a:t>
            </a:r>
          </a:p>
          <a:p>
            <a:r>
              <a:rPr lang="en-US" dirty="0"/>
              <a:t> Cu strip and Cu 2+ 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4419600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the set up is called half cell.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029200"/>
            <a:ext cx="635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salt bridge is </a:t>
            </a:r>
            <a:r>
              <a:rPr lang="en-US" dirty="0" err="1"/>
              <a:t>is</a:t>
            </a:r>
            <a:r>
              <a:rPr lang="en-US" dirty="0"/>
              <a:t> used to complete the (internal ) electrical circuit </a:t>
            </a:r>
          </a:p>
          <a:p>
            <a:r>
              <a:rPr lang="en-US" dirty="0"/>
              <a:t>and connects the two solutions.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791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salt bridge is a U shaped tube filled with aqueous solution of NH4NO3(or KNO3).</a:t>
            </a:r>
          </a:p>
          <a:p>
            <a:r>
              <a:rPr lang="en-US" dirty="0"/>
              <a:t>Two open ends are sealed with glass wool (or cotton plugs).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6767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Metallic strips are connected externally to ammeter or galvanometer</a:t>
            </a:r>
          </a:p>
          <a:p>
            <a:r>
              <a:rPr lang="en-US" dirty="0"/>
              <a:t> by a insulated wire.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895600"/>
            <a:ext cx="6519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Galvanometer indicates the direction of the flow of electric current </a:t>
            </a:r>
          </a:p>
          <a:p>
            <a:r>
              <a:rPr lang="en-US" dirty="0"/>
              <a:t>while ammeter measures electric current.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733800"/>
            <a:ext cx="6758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electrode on which reduction reaction occurs is called cathode(+) </a:t>
            </a:r>
          </a:p>
          <a:p>
            <a:r>
              <a:rPr lang="en-US" dirty="0"/>
              <a:t>and the one on which oxidation reaction occurs is called anode (-).</a:t>
            </a:r>
          </a:p>
          <a:p>
            <a:endParaRPr lang="en-US" dirty="0"/>
          </a:p>
          <a:p>
            <a:r>
              <a:rPr lang="en-US" dirty="0"/>
              <a:t>When the two electrodes connected externally(by a wire), the current</a:t>
            </a:r>
          </a:p>
          <a:p>
            <a:r>
              <a:rPr lang="en-US" dirty="0"/>
              <a:t> of electrons flows from anode to cathode. The flow of current in the</a:t>
            </a:r>
          </a:p>
          <a:p>
            <a:r>
              <a:rPr lang="en-US" dirty="0"/>
              <a:t> solution of U  tube occurs through 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019800"/>
            <a:ext cx="6476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convention the direction of electric </a:t>
            </a:r>
            <a:r>
              <a:rPr lang="en-US"/>
              <a:t>current (is </a:t>
            </a:r>
            <a:r>
              <a:rPr lang="en-US" dirty="0"/>
              <a:t>opposite to the</a:t>
            </a:r>
          </a:p>
          <a:p>
            <a:r>
              <a:rPr lang="en-US" dirty="0"/>
              <a:t> flow of electrons.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5" grpId="1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481</Words>
  <Application>Microsoft Office PowerPoint</Application>
  <PresentationFormat>On-screen Show 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CH-3 ELECTROCHEMISTRY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CH-3 ELECTROCHEMISTRY</dc:title>
  <dc:creator>hp</dc:creator>
  <cp:lastModifiedBy>poonam.ps02@gmail.com</cp:lastModifiedBy>
  <cp:revision>26</cp:revision>
  <dcterms:created xsi:type="dcterms:W3CDTF">2020-06-10T01:14:03Z</dcterms:created>
  <dcterms:modified xsi:type="dcterms:W3CDTF">2020-08-06T13:13:51Z</dcterms:modified>
</cp:coreProperties>
</file>