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3" autoAdjust="0"/>
    <p:restoredTop sz="64158" autoAdjust="0"/>
  </p:normalViewPr>
  <p:slideViewPr>
    <p:cSldViewPr snapToGrid="0">
      <p:cViewPr>
        <p:scale>
          <a:sx n="125" d="100"/>
          <a:sy n="12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61AA0-8499-4B15-8047-ECA693C57312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95D60-2DE6-4C86-A300-B20225416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2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[2D </a:t>
            </a:r>
            <a:r>
              <a:rPr lang="ko-KR" altLang="en-US" dirty="0"/>
              <a:t>주파수 </a:t>
            </a:r>
            <a:r>
              <a:rPr lang="en-US" altLang="ko-KR" dirty="0"/>
              <a:t>FDM] : Numbering </a:t>
            </a:r>
            <a:r>
              <a:rPr lang="ko-KR" altLang="en-US" dirty="0"/>
              <a:t>관련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95D60-2DE6-4C86-A300-B202254165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5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[2D </a:t>
            </a:r>
            <a:r>
              <a:rPr lang="ko-KR" altLang="en-US" dirty="0"/>
              <a:t>주파수 </a:t>
            </a:r>
            <a:r>
              <a:rPr lang="en-US" altLang="ko-KR" dirty="0"/>
              <a:t>FDM] : Numbering </a:t>
            </a:r>
            <a:r>
              <a:rPr lang="ko-KR" altLang="en-US" dirty="0"/>
              <a:t>관련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95D60-2DE6-4C86-A300-B20225416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8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5215F-B764-B28B-6DD6-63AC9658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19FDDD-E5F7-9EBE-0DDF-F5F7AB6D2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EF2D6-898A-FD09-12CD-51EFE0D6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E0752-8D76-7CA6-C480-44F396D3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2DE68-BD13-E59D-3FCA-76FF3A74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24147-3F05-A91E-6D25-7431FDE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FC253-2A40-B0DF-BE49-DE8F5798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BBFCE-66AA-729A-260F-25101D48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98926-FB63-7E61-6DA7-AA5E3472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CC25C-510D-F11A-23D4-E90AA0C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1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539A5-733B-A559-0B1C-F4B2457A3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DAAB6-0179-4A4B-C7AF-5555B9C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B2871-CB2E-D756-CEF7-19F084A3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04688-45EA-F8C9-6954-4668BEA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C227-79FB-C17F-8412-9CA95E5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F7F09-3019-BC03-9A11-E8E66A5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729C-EA18-904C-E98E-B6099880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C4F3A-E6CF-A8B6-69AE-EA65A0A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18F02-BA45-24C3-FE11-C723EEDE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B8A85-3DD7-7875-F39E-D4066C1C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B7591-0519-4413-469F-11F7037E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3685C-4D81-CDA6-31DC-D134E1B1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5497D-44E4-95E2-4433-71958DB7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27054-4F73-B2B7-18DC-E04B52EB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1972D-9ABD-E24D-082C-BBDD4CE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F2BB7-E95F-E713-D424-87BB35D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433D1-F896-DA28-BF1A-821A02D55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659A9-6B42-F8E3-4CF4-738BE403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D35FC-8AE4-D0AC-A272-E2ECE4F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AC1B6-04BB-D9FF-D944-4D56E742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733EB-DA88-972F-92A5-2B27309E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F595-B79D-5F19-65B8-D7FA509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9BF3D-AF39-6E2C-FF34-8326A4ED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310DC-59BB-822A-FB6A-3E6C8BD7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04630-AD71-34ED-4A9B-AAFEAD17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911C4-9002-BEA0-0CCB-B8CD07D74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4FA8D5-0678-C532-8174-E6C47C90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50BCC4-10D6-657F-AF31-CA392EB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18CA85-C3A1-7A00-A125-BAF4950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B67CF-D2C0-82E7-327B-52BEED21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612C59-699B-4EA8-F424-6254B5CE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7A810B-7E14-1430-7359-43C25B88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11ACE-8387-D1B6-CD52-F83537C0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98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8E3666-AC24-58E9-4FEE-2FC0847D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CC632D-07DD-52B8-28F4-5DFAE2DF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D2EB9-FB3B-A003-A070-C200483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6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FCADD-0834-968E-3973-8A8CC657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A4BC-BC5B-9B87-8776-FC397FDB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107DE-9028-4110-D53C-2C30D93B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F5DA8-9352-5D9A-A437-EA8AA9DE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B7005-C62E-903B-C734-F89093F1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7B030-E9CC-7CF2-B0D7-DA25478A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8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7E18E-4A01-7AB6-A46B-7B4EB2D8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FF96A7-5CFF-9AB7-D963-C11EF704C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E6AAE-F54D-B1EB-8BB3-1AF67FEC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29CF-C7BE-B679-E52E-E81045A4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7C6F0-6C40-C456-E3FE-3DD7B3C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512D8-A17A-1F17-B07E-920841DF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142BF7-5CAB-F749-8B85-EB6751BE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B3E9B-3336-6BE5-16E1-58F03B97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4A5A9-147A-3DDE-9F18-86F85A004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9E62-1A7C-4090-94D5-F07EBA71024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2CEBE-4D76-75AD-3C3B-02922D8DC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F5A49-06D9-5866-31CA-798240C88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560-9883-41BF-866A-FC61FAE5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3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87BF51-BBDE-DB32-55DD-E15BA798F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5309"/>
              </p:ext>
            </p:extLst>
          </p:nvPr>
        </p:nvGraphicFramePr>
        <p:xfrm>
          <a:off x="5772897" y="48584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12333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86254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263085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066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520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789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BFFA0B-A0FF-311E-8E35-79833988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6334"/>
              </p:ext>
            </p:extLst>
          </p:nvPr>
        </p:nvGraphicFramePr>
        <p:xfrm>
          <a:off x="1060402" y="48584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12333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86254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263085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066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520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78911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C33468-ADEB-CCB1-511D-5791AD01424F}"/>
              </a:ext>
            </a:extLst>
          </p:cNvPr>
          <p:cNvCxnSpPr>
            <a:cxnSpLocks/>
          </p:cNvCxnSpPr>
          <p:nvPr/>
        </p:nvCxnSpPr>
        <p:spPr>
          <a:xfrm>
            <a:off x="2498677" y="138953"/>
            <a:ext cx="0" cy="3573780"/>
          </a:xfrm>
          <a:prstGeom prst="line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C8EF2-0845-3682-C66B-CD4A896F5BB6}"/>
              </a:ext>
            </a:extLst>
          </p:cNvPr>
          <p:cNvCxnSpPr>
            <a:cxnSpLocks/>
          </p:cNvCxnSpPr>
          <p:nvPr/>
        </p:nvCxnSpPr>
        <p:spPr>
          <a:xfrm flipH="1">
            <a:off x="721492" y="1925843"/>
            <a:ext cx="3554370" cy="0"/>
          </a:xfrm>
          <a:prstGeom prst="line">
            <a:avLst/>
          </a:prstGeom>
          <a:ln w="28575">
            <a:head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D78E2E2-5D96-59ED-38D4-D8504D223B26}"/>
              </a:ext>
            </a:extLst>
          </p:cNvPr>
          <p:cNvSpPr/>
          <p:nvPr/>
        </p:nvSpPr>
        <p:spPr>
          <a:xfrm>
            <a:off x="2436764" y="1148695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2E3E0C-988B-96D3-B114-B850D3F8A087}"/>
              </a:ext>
            </a:extLst>
          </p:cNvPr>
          <p:cNvSpPr/>
          <p:nvPr/>
        </p:nvSpPr>
        <p:spPr>
          <a:xfrm>
            <a:off x="2436764" y="2588695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1E637-7868-2E79-1C58-B5F53979A85E}"/>
              </a:ext>
            </a:extLst>
          </p:cNvPr>
          <p:cNvSpPr/>
          <p:nvPr/>
        </p:nvSpPr>
        <p:spPr>
          <a:xfrm>
            <a:off x="2436764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1ED2DA-F46D-F7CE-5A43-E9D11CFB1AD4}"/>
              </a:ext>
            </a:extLst>
          </p:cNvPr>
          <p:cNvSpPr/>
          <p:nvPr/>
        </p:nvSpPr>
        <p:spPr>
          <a:xfrm>
            <a:off x="3157628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DB6AC70-8ADE-62D9-9F9E-737BDF8A6576}"/>
              </a:ext>
            </a:extLst>
          </p:cNvPr>
          <p:cNvSpPr/>
          <p:nvPr/>
        </p:nvSpPr>
        <p:spPr>
          <a:xfrm>
            <a:off x="1717628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2F814-D27A-4FD9-0E4E-2506209FD6B7}"/>
              </a:ext>
            </a:extLst>
          </p:cNvPr>
          <p:cNvSpPr txBox="1"/>
          <p:nvPr/>
        </p:nvSpPr>
        <p:spPr>
          <a:xfrm>
            <a:off x="3969451" y="1556510"/>
            <a:ext cx="5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E8176-FBFA-D9B2-3C2C-3D5C7BDE9475}"/>
              </a:ext>
            </a:extLst>
          </p:cNvPr>
          <p:cNvSpPr txBox="1"/>
          <p:nvPr/>
        </p:nvSpPr>
        <p:spPr>
          <a:xfrm>
            <a:off x="2498676" y="3375571"/>
            <a:ext cx="5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AE35C-712E-06BF-1896-E6CDBBAEF501}"/>
              </a:ext>
            </a:extLst>
          </p:cNvPr>
          <p:cNvSpPr txBox="1"/>
          <p:nvPr/>
        </p:nvSpPr>
        <p:spPr>
          <a:xfrm>
            <a:off x="2436764" y="1594194"/>
            <a:ext cx="95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u(</a:t>
            </a:r>
            <a:r>
              <a:rPr lang="en-US" altLang="ko-KR" sz="1400" b="1" dirty="0" err="1">
                <a:solidFill>
                  <a:srgbClr val="7030A0"/>
                </a:solidFill>
              </a:rPr>
              <a:t>i,j</a:t>
            </a:r>
            <a:r>
              <a:rPr lang="en-US" altLang="ko-KR" sz="1400" b="1" dirty="0">
                <a:solidFill>
                  <a:srgbClr val="7030A0"/>
                </a:solidFill>
              </a:rPr>
              <a:t>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A7804-04FE-94A2-FD33-03BC713574FF}"/>
              </a:ext>
            </a:extLst>
          </p:cNvPr>
          <p:cNvSpPr txBox="1"/>
          <p:nvPr/>
        </p:nvSpPr>
        <p:spPr>
          <a:xfrm>
            <a:off x="3188583" y="1594194"/>
            <a:ext cx="95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</a:t>
            </a:r>
            <a:r>
              <a:rPr lang="en-US" altLang="ko-KR" sz="1400" b="1"/>
              <a:t>(i+1,</a:t>
            </a:r>
            <a:r>
              <a:rPr lang="en-US" altLang="ko-KR" sz="1400" b="1" dirty="0" err="1"/>
              <a:t>j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E6FDD-6D5A-39A2-8078-A17E3ACE0242}"/>
              </a:ext>
            </a:extLst>
          </p:cNvPr>
          <p:cNvSpPr txBox="1"/>
          <p:nvPr/>
        </p:nvSpPr>
        <p:spPr>
          <a:xfrm>
            <a:off x="1756430" y="1594194"/>
            <a:ext cx="95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u(i-1,j)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B208AC-9B73-6139-A1CA-2C87ED799E97}"/>
              </a:ext>
            </a:extLst>
          </p:cNvPr>
          <p:cNvSpPr txBox="1"/>
          <p:nvPr/>
        </p:nvSpPr>
        <p:spPr>
          <a:xfrm>
            <a:off x="2436764" y="898065"/>
            <a:ext cx="95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u(i,j-1)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E4AD5-9E90-69E0-2337-149D77C6200B}"/>
              </a:ext>
            </a:extLst>
          </p:cNvPr>
          <p:cNvSpPr txBox="1"/>
          <p:nvPr/>
        </p:nvSpPr>
        <p:spPr>
          <a:xfrm>
            <a:off x="2436764" y="2593645"/>
            <a:ext cx="95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u(i,j+1)</a:t>
            </a:r>
            <a:endParaRPr lang="ko-KR" altLang="en-US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8C0C2A7-5757-99DC-DEF8-361C68ECC951}"/>
              </a:ext>
            </a:extLst>
          </p:cNvPr>
          <p:cNvSpPr/>
          <p:nvPr/>
        </p:nvSpPr>
        <p:spPr>
          <a:xfrm>
            <a:off x="4346346" y="1630687"/>
            <a:ext cx="1049656" cy="59031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numbering</a:t>
            </a:r>
            <a:endParaRPr lang="ko-KR" altLang="en-US" sz="28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B64685-4682-EA45-A4CB-C26D4370F2F8}"/>
              </a:ext>
            </a:extLst>
          </p:cNvPr>
          <p:cNvCxnSpPr>
            <a:cxnSpLocks/>
          </p:cNvCxnSpPr>
          <p:nvPr/>
        </p:nvCxnSpPr>
        <p:spPr>
          <a:xfrm>
            <a:off x="5601742" y="138953"/>
            <a:ext cx="0" cy="3573780"/>
          </a:xfrm>
          <a:prstGeom prst="line">
            <a:avLst/>
          </a:prstGeom>
          <a:ln w="28575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C456EC-19FC-4321-8A29-03D39C7457C2}"/>
              </a:ext>
            </a:extLst>
          </p:cNvPr>
          <p:cNvSpPr txBox="1"/>
          <p:nvPr/>
        </p:nvSpPr>
        <p:spPr>
          <a:xfrm>
            <a:off x="4613048" y="2747533"/>
            <a:ext cx="98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/>
              <a:t>Z</a:t>
            </a:r>
            <a:r>
              <a:rPr lang="ko-KR" altLang="en-US" sz="1100" b="1" dirty="0"/>
              <a:t>방향으로</a:t>
            </a:r>
            <a:endParaRPr lang="en-US" altLang="ko-KR" sz="1100" b="1" dirty="0"/>
          </a:p>
          <a:p>
            <a:pPr algn="r"/>
            <a:r>
              <a:rPr lang="en-US" altLang="ko-KR" sz="1100" b="1" dirty="0"/>
              <a:t>Numbering</a:t>
            </a:r>
          </a:p>
          <a:p>
            <a:pPr algn="r"/>
            <a:r>
              <a:rPr lang="en-US" altLang="ko-KR" sz="1100" b="1" dirty="0"/>
              <a:t>(</a:t>
            </a:r>
            <a:r>
              <a:rPr lang="en-US" altLang="ko-KR" sz="1100" b="1" dirty="0" err="1"/>
              <a:t>nz</a:t>
            </a:r>
            <a:r>
              <a:rPr lang="en-US" altLang="ko-KR" sz="1100" b="1" dirty="0"/>
              <a:t>=5)</a:t>
            </a:r>
            <a:endParaRPr lang="ko-KR" altLang="en-US" sz="11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A4BEAED-1AA7-8719-7907-C0EB7F6F79B7}"/>
              </a:ext>
            </a:extLst>
          </p:cNvPr>
          <p:cNvSpPr/>
          <p:nvPr/>
        </p:nvSpPr>
        <p:spPr>
          <a:xfrm>
            <a:off x="7151254" y="1148695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1A7A85-C753-D6C8-DB09-89BF1BB90E36}"/>
              </a:ext>
            </a:extLst>
          </p:cNvPr>
          <p:cNvSpPr/>
          <p:nvPr/>
        </p:nvSpPr>
        <p:spPr>
          <a:xfrm>
            <a:off x="7151254" y="2588695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DAB7C0B-E41B-31A2-9587-2FF91DEBA55A}"/>
              </a:ext>
            </a:extLst>
          </p:cNvPr>
          <p:cNvSpPr/>
          <p:nvPr/>
        </p:nvSpPr>
        <p:spPr>
          <a:xfrm>
            <a:off x="7151254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4BBFEB-5B3C-F9B5-D63D-DEF2003ECDD7}"/>
              </a:ext>
            </a:extLst>
          </p:cNvPr>
          <p:cNvSpPr/>
          <p:nvPr/>
        </p:nvSpPr>
        <p:spPr>
          <a:xfrm>
            <a:off x="7872118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0573D8-89FE-54F0-9E2D-2D179118D6D0}"/>
              </a:ext>
            </a:extLst>
          </p:cNvPr>
          <p:cNvSpPr/>
          <p:nvPr/>
        </p:nvSpPr>
        <p:spPr>
          <a:xfrm>
            <a:off x="6432118" y="1868694"/>
            <a:ext cx="123824" cy="11429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09542-88B2-4627-B384-33BFCAE09A89}"/>
              </a:ext>
            </a:extLst>
          </p:cNvPr>
          <p:cNvSpPr txBox="1"/>
          <p:nvPr/>
        </p:nvSpPr>
        <p:spPr>
          <a:xfrm>
            <a:off x="7151254" y="1651344"/>
            <a:ext cx="950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u(k)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CA566-47A6-6F52-7A92-EE6144D459E2}"/>
              </a:ext>
            </a:extLst>
          </p:cNvPr>
          <p:cNvSpPr txBox="1"/>
          <p:nvPr/>
        </p:nvSpPr>
        <p:spPr>
          <a:xfrm>
            <a:off x="7876029" y="1651344"/>
            <a:ext cx="950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u(</a:t>
            </a:r>
            <a:r>
              <a:rPr lang="en-US" altLang="ko-KR" sz="1200" b="1" dirty="0" err="1">
                <a:solidFill>
                  <a:srgbClr val="7030A0"/>
                </a:solidFill>
              </a:rPr>
              <a:t>k+nz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E32BF4-9BD8-5FC2-2449-3938CB11FF80}"/>
              </a:ext>
            </a:extLst>
          </p:cNvPr>
          <p:cNvSpPr txBox="1"/>
          <p:nvPr/>
        </p:nvSpPr>
        <p:spPr>
          <a:xfrm>
            <a:off x="6432320" y="1651344"/>
            <a:ext cx="950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u(k-</a:t>
            </a:r>
            <a:r>
              <a:rPr lang="en-US" altLang="ko-KR" sz="1200" b="1" dirty="0" err="1">
                <a:solidFill>
                  <a:srgbClr val="7030A0"/>
                </a:solidFill>
              </a:rPr>
              <a:t>nz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886849-8EE3-695F-5FBD-B40B305E7BC7}"/>
              </a:ext>
            </a:extLst>
          </p:cNvPr>
          <p:cNvSpPr txBox="1"/>
          <p:nvPr/>
        </p:nvSpPr>
        <p:spPr>
          <a:xfrm>
            <a:off x="7151254" y="928995"/>
            <a:ext cx="950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u(k-1)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D2B15-76AD-4C89-4230-FCA5F577E9B7}"/>
              </a:ext>
            </a:extLst>
          </p:cNvPr>
          <p:cNvSpPr txBox="1"/>
          <p:nvPr/>
        </p:nvSpPr>
        <p:spPr>
          <a:xfrm>
            <a:off x="7151254" y="2364870"/>
            <a:ext cx="9509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u(k+1)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A0AB7B-611D-4326-CF8B-0D54A6792E57}"/>
              </a:ext>
            </a:extLst>
          </p:cNvPr>
          <p:cNvSpPr txBox="1"/>
          <p:nvPr/>
        </p:nvSpPr>
        <p:spPr>
          <a:xfrm>
            <a:off x="5705014" y="444243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D1CB5-CD54-3025-2621-33BFB16D9CFE}"/>
              </a:ext>
            </a:extLst>
          </p:cNvPr>
          <p:cNvSpPr txBox="1"/>
          <p:nvPr/>
        </p:nvSpPr>
        <p:spPr>
          <a:xfrm>
            <a:off x="5711759" y="1173456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566D4C-D209-03B0-5557-C5780EC3CD65}"/>
              </a:ext>
            </a:extLst>
          </p:cNvPr>
          <p:cNvSpPr txBox="1"/>
          <p:nvPr/>
        </p:nvSpPr>
        <p:spPr>
          <a:xfrm>
            <a:off x="5721285" y="1886707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3C572-9479-5D02-EB5B-EF8ACF40978A}"/>
              </a:ext>
            </a:extLst>
          </p:cNvPr>
          <p:cNvSpPr txBox="1"/>
          <p:nvPr/>
        </p:nvSpPr>
        <p:spPr>
          <a:xfrm>
            <a:off x="5708582" y="2609489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CB0C29-ADE2-1583-647B-B25119900DE9}"/>
              </a:ext>
            </a:extLst>
          </p:cNvPr>
          <p:cNvSpPr txBox="1"/>
          <p:nvPr/>
        </p:nvSpPr>
        <p:spPr>
          <a:xfrm>
            <a:off x="6422395" y="444243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945172-182F-A664-F691-3C750E20F8A5}"/>
              </a:ext>
            </a:extLst>
          </p:cNvPr>
          <p:cNvSpPr txBox="1"/>
          <p:nvPr/>
        </p:nvSpPr>
        <p:spPr>
          <a:xfrm>
            <a:off x="6430399" y="1173456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7</a:t>
            </a:r>
            <a:endParaRPr lang="ko-KR" altLang="en-US" sz="105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F41E6C-C582-385C-9E27-BBB4465D3873}"/>
              </a:ext>
            </a:extLst>
          </p:cNvPr>
          <p:cNvSpPr txBox="1"/>
          <p:nvPr/>
        </p:nvSpPr>
        <p:spPr>
          <a:xfrm>
            <a:off x="6430399" y="1886707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8</a:t>
            </a:r>
            <a:endParaRPr lang="ko-KR" altLang="en-US" sz="10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1DB9EC-3A81-2B6F-4538-95EE1951F4A8}"/>
              </a:ext>
            </a:extLst>
          </p:cNvPr>
          <p:cNvSpPr txBox="1"/>
          <p:nvPr/>
        </p:nvSpPr>
        <p:spPr>
          <a:xfrm>
            <a:off x="6427221" y="2609489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9</a:t>
            </a:r>
            <a:endParaRPr lang="ko-KR" altLang="en-US" sz="105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CDD0DB-97BE-0CA0-2CB7-F84B87B4142F}"/>
              </a:ext>
            </a:extLst>
          </p:cNvPr>
          <p:cNvSpPr txBox="1"/>
          <p:nvPr/>
        </p:nvSpPr>
        <p:spPr>
          <a:xfrm>
            <a:off x="7155958" y="444243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11</a:t>
            </a:r>
            <a:endParaRPr lang="ko-KR" altLang="en-US" sz="105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EE053-2639-E1C4-A667-91A0AA95D5E1}"/>
              </a:ext>
            </a:extLst>
          </p:cNvPr>
          <p:cNvSpPr txBox="1"/>
          <p:nvPr/>
        </p:nvSpPr>
        <p:spPr>
          <a:xfrm>
            <a:off x="7155958" y="1182982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12</a:t>
            </a:r>
            <a:endParaRPr lang="ko-KR" altLang="en-US" sz="105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846C8E-E2A8-2CFD-5B51-57557CCA929A}"/>
              </a:ext>
            </a:extLst>
          </p:cNvPr>
          <p:cNvSpPr txBox="1"/>
          <p:nvPr/>
        </p:nvSpPr>
        <p:spPr>
          <a:xfrm>
            <a:off x="7155958" y="1886707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13</a:t>
            </a:r>
            <a:endParaRPr lang="ko-KR" altLang="en-US" sz="105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B4542E-A543-9D50-46E6-0EA0EB1D7D52}"/>
              </a:ext>
            </a:extLst>
          </p:cNvPr>
          <p:cNvSpPr txBox="1"/>
          <p:nvPr/>
        </p:nvSpPr>
        <p:spPr>
          <a:xfrm>
            <a:off x="7155958" y="2609489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14</a:t>
            </a:r>
            <a:endParaRPr lang="ko-KR" altLang="en-US" sz="105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6682DA-831F-A637-25B1-1A988A3BC283}"/>
              </a:ext>
            </a:extLst>
          </p:cNvPr>
          <p:cNvSpPr txBox="1"/>
          <p:nvPr/>
        </p:nvSpPr>
        <p:spPr>
          <a:xfrm>
            <a:off x="7873339" y="444243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16</a:t>
            </a:r>
            <a:endParaRPr lang="ko-KR" altLang="en-US" sz="105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66ABCB-9BC3-5C51-6322-62EFE2EBA095}"/>
              </a:ext>
            </a:extLst>
          </p:cNvPr>
          <p:cNvSpPr txBox="1"/>
          <p:nvPr/>
        </p:nvSpPr>
        <p:spPr>
          <a:xfrm>
            <a:off x="7873339" y="1182982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17</a:t>
            </a:r>
            <a:endParaRPr lang="ko-KR" alt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DD3437-FA1D-2DE6-E5B7-3F811199085C}"/>
              </a:ext>
            </a:extLst>
          </p:cNvPr>
          <p:cNvSpPr txBox="1"/>
          <p:nvPr/>
        </p:nvSpPr>
        <p:spPr>
          <a:xfrm>
            <a:off x="7873339" y="1886707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18</a:t>
            </a:r>
            <a:endParaRPr lang="ko-KR" altLang="en-US" sz="105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A124AB-9E52-8798-8DA8-E3035ACF2F0B}"/>
              </a:ext>
            </a:extLst>
          </p:cNvPr>
          <p:cNvSpPr txBox="1"/>
          <p:nvPr/>
        </p:nvSpPr>
        <p:spPr>
          <a:xfrm>
            <a:off x="7873339" y="2609489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19</a:t>
            </a:r>
            <a:endParaRPr lang="ko-KR" altLang="en-US" sz="105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2D50D2-2F3C-F89E-6390-BA97A5112437}"/>
              </a:ext>
            </a:extLst>
          </p:cNvPr>
          <p:cNvSpPr txBox="1"/>
          <p:nvPr/>
        </p:nvSpPr>
        <p:spPr>
          <a:xfrm>
            <a:off x="5705014" y="3324624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F3278F-5FCC-8CCC-9676-DFD78AA92C4D}"/>
              </a:ext>
            </a:extLst>
          </p:cNvPr>
          <p:cNvSpPr txBox="1"/>
          <p:nvPr/>
        </p:nvSpPr>
        <p:spPr>
          <a:xfrm>
            <a:off x="6422395" y="3324624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10</a:t>
            </a:r>
            <a:endParaRPr lang="ko-KR" altLang="en-US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5D818F-638E-6796-0E4A-B852F0940640}"/>
              </a:ext>
            </a:extLst>
          </p:cNvPr>
          <p:cNvSpPr txBox="1"/>
          <p:nvPr/>
        </p:nvSpPr>
        <p:spPr>
          <a:xfrm>
            <a:off x="7155958" y="3324624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15</a:t>
            </a:r>
            <a:endParaRPr lang="ko-KR" altLang="en-US" sz="105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593191-2E52-BB13-0B59-3555BED2EDDA}"/>
              </a:ext>
            </a:extLst>
          </p:cNvPr>
          <p:cNvSpPr txBox="1"/>
          <p:nvPr/>
        </p:nvSpPr>
        <p:spPr>
          <a:xfrm>
            <a:off x="7873339" y="3324624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20</a:t>
            </a:r>
            <a:endParaRPr lang="ko-KR" alt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CC13DC-E834-8619-9DA6-843F22E5C701}"/>
              </a:ext>
            </a:extLst>
          </p:cNvPr>
          <p:cNvSpPr txBox="1"/>
          <p:nvPr/>
        </p:nvSpPr>
        <p:spPr>
          <a:xfrm>
            <a:off x="8591052" y="444243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21</a:t>
            </a:r>
            <a:endParaRPr lang="ko-KR" altLang="en-US" sz="105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7234BB-FE6B-42CA-A4E9-F228A5D4E457}"/>
              </a:ext>
            </a:extLst>
          </p:cNvPr>
          <p:cNvSpPr txBox="1"/>
          <p:nvPr/>
        </p:nvSpPr>
        <p:spPr>
          <a:xfrm>
            <a:off x="8591052" y="1182982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22</a:t>
            </a:r>
            <a:endParaRPr lang="ko-KR" altLang="en-US" sz="105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D9260D-193F-AE3E-D9FB-435A62364BA5}"/>
              </a:ext>
            </a:extLst>
          </p:cNvPr>
          <p:cNvSpPr txBox="1"/>
          <p:nvPr/>
        </p:nvSpPr>
        <p:spPr>
          <a:xfrm>
            <a:off x="8591052" y="1886707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23</a:t>
            </a:r>
            <a:endParaRPr lang="ko-KR" altLang="en-US" sz="105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BCB4C2-61C9-EE07-2BBE-896739AF90B4}"/>
              </a:ext>
            </a:extLst>
          </p:cNvPr>
          <p:cNvSpPr txBox="1"/>
          <p:nvPr/>
        </p:nvSpPr>
        <p:spPr>
          <a:xfrm>
            <a:off x="8591052" y="2609489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24</a:t>
            </a:r>
            <a:endParaRPr lang="ko-KR" altLang="en-US" sz="105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62E8EB-0BCC-D930-112C-2EC751CA399F}"/>
              </a:ext>
            </a:extLst>
          </p:cNvPr>
          <p:cNvSpPr txBox="1"/>
          <p:nvPr/>
        </p:nvSpPr>
        <p:spPr>
          <a:xfrm>
            <a:off x="8591052" y="3324624"/>
            <a:ext cx="458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25</a:t>
            </a:r>
            <a:endParaRPr lang="ko-KR" altLang="en-US" sz="105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B87D74E-9071-9688-9B7C-82CFE68853FC}"/>
              </a:ext>
            </a:extLst>
          </p:cNvPr>
          <p:cNvSpPr/>
          <p:nvPr/>
        </p:nvSpPr>
        <p:spPr>
          <a:xfrm>
            <a:off x="5750037" y="46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BA2CA7-A1DD-4D8A-E3BC-CAA0E5964E81}"/>
              </a:ext>
            </a:extLst>
          </p:cNvPr>
          <p:cNvSpPr/>
          <p:nvPr/>
        </p:nvSpPr>
        <p:spPr>
          <a:xfrm>
            <a:off x="5750037" y="1185285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2CADCC1-7C68-F700-E1D1-D37A29F79AC3}"/>
              </a:ext>
            </a:extLst>
          </p:cNvPr>
          <p:cNvSpPr/>
          <p:nvPr/>
        </p:nvSpPr>
        <p:spPr>
          <a:xfrm>
            <a:off x="5750037" y="1905832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63E8F19-AE63-0EC5-9953-534C517130F6}"/>
              </a:ext>
            </a:extLst>
          </p:cNvPr>
          <p:cNvSpPr/>
          <p:nvPr/>
        </p:nvSpPr>
        <p:spPr>
          <a:xfrm>
            <a:off x="5750037" y="2631869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128487-65F7-B2F6-5C7F-0A356D40F422}"/>
              </a:ext>
            </a:extLst>
          </p:cNvPr>
          <p:cNvSpPr/>
          <p:nvPr/>
        </p:nvSpPr>
        <p:spPr>
          <a:xfrm>
            <a:off x="5750037" y="334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2ABE113-D9F6-6FE0-F0C7-A1C549E93E02}"/>
              </a:ext>
            </a:extLst>
          </p:cNvPr>
          <p:cNvSpPr/>
          <p:nvPr/>
        </p:nvSpPr>
        <p:spPr>
          <a:xfrm>
            <a:off x="6468236" y="46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97F5C0C-DF39-5F3A-B333-6DE2D40F515E}"/>
              </a:ext>
            </a:extLst>
          </p:cNvPr>
          <p:cNvSpPr/>
          <p:nvPr/>
        </p:nvSpPr>
        <p:spPr>
          <a:xfrm>
            <a:off x="6468236" y="1185285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64C2097-487E-55CB-9F98-46A055F6817A}"/>
              </a:ext>
            </a:extLst>
          </p:cNvPr>
          <p:cNvSpPr/>
          <p:nvPr/>
        </p:nvSpPr>
        <p:spPr>
          <a:xfrm>
            <a:off x="6468236" y="2631869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07EBF41-677C-40AB-A310-F77F01D6CF7F}"/>
              </a:ext>
            </a:extLst>
          </p:cNvPr>
          <p:cNvSpPr/>
          <p:nvPr/>
        </p:nvSpPr>
        <p:spPr>
          <a:xfrm>
            <a:off x="6468236" y="334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E3FD2C7-C8C5-40A4-D6F6-70C4ACCCA91E}"/>
              </a:ext>
            </a:extLst>
          </p:cNvPr>
          <p:cNvSpPr/>
          <p:nvPr/>
        </p:nvSpPr>
        <p:spPr>
          <a:xfrm>
            <a:off x="7192429" y="46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A548AE2-9C1D-0CF9-6E92-1581DCFAA0D6}"/>
              </a:ext>
            </a:extLst>
          </p:cNvPr>
          <p:cNvSpPr/>
          <p:nvPr/>
        </p:nvSpPr>
        <p:spPr>
          <a:xfrm>
            <a:off x="7192429" y="334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EAF5675-02F8-04E6-7E8B-56EFDED7C425}"/>
              </a:ext>
            </a:extLst>
          </p:cNvPr>
          <p:cNvSpPr/>
          <p:nvPr/>
        </p:nvSpPr>
        <p:spPr>
          <a:xfrm>
            <a:off x="7909799" y="46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4EE7EBF-DEA9-D868-2567-AAF1736F7AA5}"/>
              </a:ext>
            </a:extLst>
          </p:cNvPr>
          <p:cNvSpPr/>
          <p:nvPr/>
        </p:nvSpPr>
        <p:spPr>
          <a:xfrm>
            <a:off x="7909799" y="1185285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21C6746-74F6-865F-4834-0707970C6CDA}"/>
              </a:ext>
            </a:extLst>
          </p:cNvPr>
          <p:cNvSpPr/>
          <p:nvPr/>
        </p:nvSpPr>
        <p:spPr>
          <a:xfrm>
            <a:off x="7909799" y="2631869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5AA1688-2BA0-0FF9-3D1A-D1E3B2AB2301}"/>
              </a:ext>
            </a:extLst>
          </p:cNvPr>
          <p:cNvSpPr/>
          <p:nvPr/>
        </p:nvSpPr>
        <p:spPr>
          <a:xfrm>
            <a:off x="7909799" y="334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F66AB8-7552-A1CA-F5C9-4EF4FBD4FAED}"/>
              </a:ext>
            </a:extLst>
          </p:cNvPr>
          <p:cNvSpPr/>
          <p:nvPr/>
        </p:nvSpPr>
        <p:spPr>
          <a:xfrm>
            <a:off x="8625642" y="46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09E2876-FD7B-ED8F-B86E-8C6C5EDB0F5F}"/>
              </a:ext>
            </a:extLst>
          </p:cNvPr>
          <p:cNvSpPr/>
          <p:nvPr/>
        </p:nvSpPr>
        <p:spPr>
          <a:xfrm>
            <a:off x="8625642" y="1185285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EC0BE55-E77D-5BAD-8F7B-D4A851D02A4C}"/>
              </a:ext>
            </a:extLst>
          </p:cNvPr>
          <p:cNvSpPr/>
          <p:nvPr/>
        </p:nvSpPr>
        <p:spPr>
          <a:xfrm>
            <a:off x="8625642" y="1905832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1A7305-4804-0FC5-B370-14DB17108C84}"/>
              </a:ext>
            </a:extLst>
          </p:cNvPr>
          <p:cNvSpPr/>
          <p:nvPr/>
        </p:nvSpPr>
        <p:spPr>
          <a:xfrm>
            <a:off x="8625642" y="2631869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EC08477-65C7-A45C-5562-AE57C356EE1C}"/>
              </a:ext>
            </a:extLst>
          </p:cNvPr>
          <p:cNvSpPr/>
          <p:nvPr/>
        </p:nvSpPr>
        <p:spPr>
          <a:xfrm>
            <a:off x="8625642" y="3342983"/>
            <a:ext cx="45720" cy="45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DFB4454-64C9-5B5C-CA65-4DEFFFAC15E4}"/>
              </a:ext>
            </a:extLst>
          </p:cNvPr>
          <p:cNvGrpSpPr/>
          <p:nvPr/>
        </p:nvGrpSpPr>
        <p:grpSpPr>
          <a:xfrm>
            <a:off x="9041656" y="1080243"/>
            <a:ext cx="2767857" cy="1284627"/>
            <a:chOff x="8763726" y="641215"/>
            <a:chExt cx="2767857" cy="128462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B38AF22E-F5A3-14C3-B961-6F6FBE9891D4}"/>
                </a:ext>
              </a:extLst>
            </p:cNvPr>
            <p:cNvGrpSpPr/>
            <p:nvPr/>
          </p:nvGrpSpPr>
          <p:grpSpPr>
            <a:xfrm>
              <a:off x="8763726" y="641215"/>
              <a:ext cx="950957" cy="1284627"/>
              <a:chOff x="3145385" y="3856465"/>
              <a:chExt cx="950957" cy="1284627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4261D2D-E37B-CF47-1787-A04FE5F01AE3}"/>
                  </a:ext>
                </a:extLst>
              </p:cNvPr>
              <p:cNvSpPr txBox="1"/>
              <p:nvPr/>
            </p:nvSpPr>
            <p:spPr>
              <a:xfrm>
                <a:off x="3145385" y="3856465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u(i-1, j)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FDA6838-6A9F-01E2-FC66-158E50FB0815}"/>
                  </a:ext>
                </a:extLst>
              </p:cNvPr>
              <p:cNvSpPr txBox="1"/>
              <p:nvPr/>
            </p:nvSpPr>
            <p:spPr>
              <a:xfrm>
                <a:off x="3145385" y="4189702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</a:t>
                </a:r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, j-1)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6AF9EE8-5205-ED64-FE1C-B67BFA83240C}"/>
                  </a:ext>
                </a:extLst>
              </p:cNvPr>
              <p:cNvSpPr txBox="1"/>
              <p:nvPr/>
            </p:nvSpPr>
            <p:spPr>
              <a:xfrm>
                <a:off x="3145385" y="4507699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</a:t>
                </a:r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, j+1)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D99D233-0A30-30D5-954A-1FE924FDF978}"/>
                  </a:ext>
                </a:extLst>
              </p:cNvPr>
              <p:cNvSpPr txBox="1"/>
              <p:nvPr/>
            </p:nvSpPr>
            <p:spPr>
              <a:xfrm>
                <a:off x="3145385" y="4833315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u(i+1, j)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824D303-443C-88FB-391B-144290A66A90}"/>
                </a:ext>
              </a:extLst>
            </p:cNvPr>
            <p:cNvGrpSpPr/>
            <p:nvPr/>
          </p:nvGrpSpPr>
          <p:grpSpPr>
            <a:xfrm>
              <a:off x="10567980" y="641215"/>
              <a:ext cx="963603" cy="1284627"/>
              <a:chOff x="7602977" y="3968112"/>
              <a:chExt cx="963603" cy="1284627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F85F71-3CBD-F938-4D48-F8054E3476A6}"/>
                  </a:ext>
                </a:extLst>
              </p:cNvPr>
              <p:cNvSpPr txBox="1"/>
              <p:nvPr/>
            </p:nvSpPr>
            <p:spPr>
              <a:xfrm>
                <a:off x="7615623" y="3968112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u(k-</a:t>
                </a:r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nz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DEAF591-9336-14FE-D157-C7C5BD1240D2}"/>
                  </a:ext>
                </a:extLst>
              </p:cNvPr>
              <p:cNvSpPr txBox="1"/>
              <p:nvPr/>
            </p:nvSpPr>
            <p:spPr>
              <a:xfrm>
                <a:off x="7602977" y="4293729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u(k-1)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A89161B-B9B0-4E13-E97E-2C97C1B86516}"/>
                  </a:ext>
                </a:extLst>
              </p:cNvPr>
              <p:cNvSpPr txBox="1"/>
              <p:nvPr/>
            </p:nvSpPr>
            <p:spPr>
              <a:xfrm>
                <a:off x="7602977" y="4619346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u(k+1)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40A3385-2782-8F37-DD15-87F86F6A544E}"/>
                  </a:ext>
                </a:extLst>
              </p:cNvPr>
              <p:cNvSpPr txBox="1"/>
              <p:nvPr/>
            </p:nvSpPr>
            <p:spPr>
              <a:xfrm>
                <a:off x="7602977" y="4944962"/>
                <a:ext cx="9509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7030A0"/>
                    </a:solidFill>
                  </a:rPr>
                  <a:t>u(</a:t>
                </a:r>
                <a:r>
                  <a:rPr lang="en-US" altLang="ko-KR" sz="1400" b="1" dirty="0" err="1">
                    <a:solidFill>
                      <a:srgbClr val="7030A0"/>
                    </a:solidFill>
                  </a:rPr>
                  <a:t>k+nz</a:t>
                </a:r>
                <a:r>
                  <a:rPr lang="en-US" altLang="ko-KR" sz="1400" b="1" dirty="0">
                    <a:solidFill>
                      <a:srgbClr val="7030A0"/>
                    </a:solidFill>
                  </a:rPr>
                  <a:t>)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5" name="화살표: 오른쪽 124">
              <a:extLst>
                <a:ext uri="{FF2B5EF4-FFF2-40B4-BE49-F238E27FC236}">
                  <a16:creationId xmlns:a16="http://schemas.microsoft.com/office/drawing/2014/main" id="{D29F1738-2F47-3638-6FA3-F769CE8E4E1F}"/>
                </a:ext>
              </a:extLst>
            </p:cNvPr>
            <p:cNvSpPr/>
            <p:nvPr/>
          </p:nvSpPr>
          <p:spPr>
            <a:xfrm>
              <a:off x="9864017" y="948992"/>
              <a:ext cx="611778" cy="590311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C9AE8D5F-416C-104C-4ECC-48BB4B1C4612}"/>
              </a:ext>
            </a:extLst>
          </p:cNvPr>
          <p:cNvSpPr txBox="1"/>
          <p:nvPr/>
        </p:nvSpPr>
        <p:spPr>
          <a:xfrm>
            <a:off x="9147547" y="2495689"/>
            <a:ext cx="255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</a:t>
            </a:r>
            <a:r>
              <a:rPr lang="en-US" altLang="ko-KR" b="1" dirty="0"/>
              <a:t>, j </a:t>
            </a:r>
            <a:r>
              <a:rPr lang="ko-KR" altLang="en-US" b="1" dirty="0"/>
              <a:t>두 인덱스로 표현</a:t>
            </a:r>
            <a:endParaRPr lang="en-US" altLang="ko-KR" b="1" dirty="0"/>
          </a:p>
          <a:p>
            <a:pPr algn="ctr"/>
            <a:r>
              <a:rPr lang="en-US" altLang="ko-KR" b="1" dirty="0"/>
              <a:t> &gt; k </a:t>
            </a:r>
            <a:r>
              <a:rPr lang="ko-KR" altLang="en-US" b="1" dirty="0"/>
              <a:t>인덱스로 표현</a:t>
            </a:r>
          </a:p>
        </p:txBody>
      </p:sp>
    </p:spTree>
    <p:extLst>
      <p:ext uri="{BB962C8B-B14F-4D97-AF65-F5344CB8AC3E}">
        <p14:creationId xmlns:p14="http://schemas.microsoft.com/office/powerpoint/2010/main" val="399555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BFFA0B-A0FF-311E-8E35-79833988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94289"/>
              </p:ext>
            </p:extLst>
          </p:nvPr>
        </p:nvGraphicFramePr>
        <p:xfrm>
          <a:off x="243067" y="369332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12333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86254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263085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066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520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7891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1513B5-E267-A847-4997-22C8A859F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9566"/>
              </p:ext>
            </p:extLst>
          </p:nvPr>
        </p:nvGraphicFramePr>
        <p:xfrm>
          <a:off x="5526493" y="369332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</a:tblGrid>
              <a:tr h="28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37C7AE-0CD3-7198-D62E-847B2F1983E6}"/>
              </a:ext>
            </a:extLst>
          </p:cNvPr>
          <p:cNvCxnSpPr/>
          <p:nvPr/>
        </p:nvCxnSpPr>
        <p:spPr>
          <a:xfrm>
            <a:off x="243067" y="369332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309727-0856-91BE-2299-D34EC3633BA7}"/>
              </a:ext>
            </a:extLst>
          </p:cNvPr>
          <p:cNvCxnSpPr/>
          <p:nvPr/>
        </p:nvCxnSpPr>
        <p:spPr>
          <a:xfrm>
            <a:off x="630465" y="369332"/>
            <a:ext cx="2495482" cy="24954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9DFB2-4942-C610-1315-2AE3D84BAE12}"/>
              </a:ext>
            </a:extLst>
          </p:cNvPr>
          <p:cNvCxnSpPr/>
          <p:nvPr/>
        </p:nvCxnSpPr>
        <p:spPr>
          <a:xfrm>
            <a:off x="240187" y="753850"/>
            <a:ext cx="2495482" cy="24954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15E94A-6822-7A09-1848-DF9406CB7E46}"/>
              </a:ext>
            </a:extLst>
          </p:cNvPr>
          <p:cNvCxnSpPr/>
          <p:nvPr/>
        </p:nvCxnSpPr>
        <p:spPr>
          <a:xfrm>
            <a:off x="2183040" y="369332"/>
            <a:ext cx="940027" cy="9400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C0851D-3B8B-5914-2EE9-4DF48C1034D8}"/>
              </a:ext>
            </a:extLst>
          </p:cNvPr>
          <p:cNvCxnSpPr/>
          <p:nvPr/>
        </p:nvCxnSpPr>
        <p:spPr>
          <a:xfrm>
            <a:off x="237307" y="2309305"/>
            <a:ext cx="940027" cy="9400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38D1CBB-B2E8-A145-CF91-40C6E9DB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9782"/>
              </p:ext>
            </p:extLst>
          </p:nvPr>
        </p:nvGraphicFramePr>
        <p:xfrm>
          <a:off x="9200144" y="369332"/>
          <a:ext cx="573405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</a:tblGrid>
              <a:tr h="28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49C4054-3E48-11D1-955C-A96DFCD4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99595"/>
              </p:ext>
            </p:extLst>
          </p:nvPr>
        </p:nvGraphicFramePr>
        <p:xfrm>
          <a:off x="11121643" y="369332"/>
          <a:ext cx="581188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88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</a:tblGrid>
              <a:tr h="28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2B2033-DABE-CEBB-865B-0F14B696BD12}"/>
              </a:ext>
            </a:extLst>
          </p:cNvPr>
          <p:cNvSpPr txBox="1"/>
          <p:nvPr/>
        </p:nvSpPr>
        <p:spPr>
          <a:xfrm>
            <a:off x="4713776" y="162086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endParaRPr lang="ko-KR" altLang="en-US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E69F72-A304-055D-251B-A76CD78FB0A1}"/>
              </a:ext>
            </a:extLst>
          </p:cNvPr>
          <p:cNvSpPr/>
          <p:nvPr/>
        </p:nvSpPr>
        <p:spPr>
          <a:xfrm>
            <a:off x="2572009" y="2699714"/>
            <a:ext cx="330200" cy="33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33F87CB-B508-2FD0-F535-6D1175A46E60}"/>
              </a:ext>
            </a:extLst>
          </p:cNvPr>
          <p:cNvSpPr/>
          <p:nvPr/>
        </p:nvSpPr>
        <p:spPr>
          <a:xfrm>
            <a:off x="2487953" y="2204414"/>
            <a:ext cx="330200" cy="3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FBE280-8014-3427-8585-3A7392A9BB0D}"/>
              </a:ext>
            </a:extLst>
          </p:cNvPr>
          <p:cNvSpPr/>
          <p:nvPr/>
        </p:nvSpPr>
        <p:spPr>
          <a:xfrm>
            <a:off x="2487953" y="674245"/>
            <a:ext cx="330200" cy="330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4D2C37E-EF07-1B83-91EF-19238B9BB8A2}"/>
              </a:ext>
            </a:extLst>
          </p:cNvPr>
          <p:cNvSpPr/>
          <p:nvPr/>
        </p:nvSpPr>
        <p:spPr>
          <a:xfrm>
            <a:off x="542220" y="2614218"/>
            <a:ext cx="330200" cy="330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B819A7B-2766-3B44-CB0A-29E7C70DB216}"/>
              </a:ext>
            </a:extLst>
          </p:cNvPr>
          <p:cNvSpPr/>
          <p:nvPr/>
        </p:nvSpPr>
        <p:spPr>
          <a:xfrm>
            <a:off x="2035640" y="2616707"/>
            <a:ext cx="330200" cy="3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94EA04-C095-9E1E-84E1-D05593E85BC1}"/>
              </a:ext>
            </a:extLst>
          </p:cNvPr>
          <p:cNvSpPr txBox="1"/>
          <p:nvPr/>
        </p:nvSpPr>
        <p:spPr>
          <a:xfrm>
            <a:off x="6561574" y="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12FC0-59E8-01AA-72D6-8DC6004839DB}"/>
              </a:ext>
            </a:extLst>
          </p:cNvPr>
          <p:cNvSpPr txBox="1"/>
          <p:nvPr/>
        </p:nvSpPr>
        <p:spPr>
          <a:xfrm>
            <a:off x="8390433" y="162086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E3111-AC53-87A5-DC25-2760BD94DD26}"/>
              </a:ext>
            </a:extLst>
          </p:cNvPr>
          <p:cNvSpPr txBox="1"/>
          <p:nvPr/>
        </p:nvSpPr>
        <p:spPr>
          <a:xfrm>
            <a:off x="9325730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9E9B9D-C373-9629-D705-A3BC8D21BA1B}"/>
              </a:ext>
            </a:extLst>
          </p:cNvPr>
          <p:cNvSpPr txBox="1"/>
          <p:nvPr/>
        </p:nvSpPr>
        <p:spPr>
          <a:xfrm>
            <a:off x="10225001" y="1620869"/>
            <a:ext cx="896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endParaRPr lang="ko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B733BA-0389-0F50-6073-A769E3B1985E}"/>
              </a:ext>
            </a:extLst>
          </p:cNvPr>
          <p:cNvSpPr txBox="1"/>
          <p:nvPr/>
        </p:nvSpPr>
        <p:spPr>
          <a:xfrm>
            <a:off x="11253378" y="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65E6E2-F630-2A7A-DA79-C38A13A282AD}"/>
              </a:ext>
            </a:extLst>
          </p:cNvPr>
          <p:cNvSpPr txBox="1"/>
          <p:nvPr/>
        </p:nvSpPr>
        <p:spPr>
          <a:xfrm>
            <a:off x="5680036" y="3183563"/>
            <a:ext cx="25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r>
              <a:rPr lang="en-US" altLang="ko-KR" b="1" dirty="0"/>
              <a:t>)x(</a:t>
            </a:r>
            <a:r>
              <a:rPr lang="en-US" altLang="ko-KR" b="1" dirty="0" err="1"/>
              <a:t>nx</a:t>
            </a:r>
            <a:r>
              <a:rPr lang="ko-KR" altLang="en-US" b="1" dirty="0"/>
              <a:t>*</a:t>
            </a:r>
            <a:r>
              <a:rPr lang="en-US" altLang="ko-KR" b="1" dirty="0" err="1"/>
              <a:t>nz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28B5F1-A59C-8F3E-172A-59EB82B1E8C9}"/>
              </a:ext>
            </a:extLst>
          </p:cNvPr>
          <p:cNvSpPr txBox="1"/>
          <p:nvPr/>
        </p:nvSpPr>
        <p:spPr>
          <a:xfrm>
            <a:off x="8198131" y="3183563"/>
            <a:ext cx="25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r>
              <a:rPr lang="en-US" altLang="ko-KR" b="1" dirty="0"/>
              <a:t>)x(1)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4A7470-72A7-2B09-2A75-B983F61E3E35}"/>
              </a:ext>
            </a:extLst>
          </p:cNvPr>
          <p:cNvSpPr txBox="1"/>
          <p:nvPr/>
        </p:nvSpPr>
        <p:spPr>
          <a:xfrm>
            <a:off x="10125779" y="3183563"/>
            <a:ext cx="257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nx</a:t>
            </a:r>
            <a:r>
              <a:rPr lang="en-US" altLang="ko-KR" b="1" dirty="0"/>
              <a:t>*</a:t>
            </a:r>
            <a:r>
              <a:rPr lang="en-US" altLang="ko-KR" b="1" dirty="0" err="1"/>
              <a:t>nz</a:t>
            </a:r>
            <a:r>
              <a:rPr lang="en-US" altLang="ko-KR" b="1" dirty="0"/>
              <a:t>)x(1)</a:t>
            </a:r>
            <a:endParaRPr lang="ko-KR" alt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ED622D-F6F0-62A6-02EF-677A887A4DB0}"/>
              </a:ext>
            </a:extLst>
          </p:cNvPr>
          <p:cNvSpPr txBox="1"/>
          <p:nvPr/>
        </p:nvSpPr>
        <p:spPr>
          <a:xfrm>
            <a:off x="9684891" y="1482369"/>
            <a:ext cx="82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B4F92E78-E7F2-1D5D-C4E2-4F672794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49230"/>
              </p:ext>
            </p:extLst>
          </p:nvPr>
        </p:nvGraphicFramePr>
        <p:xfrm>
          <a:off x="5535133" y="369332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841883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12333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986254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7263085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015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066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5205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78911"/>
                  </a:ext>
                </a:extLst>
              </a:tr>
            </a:tbl>
          </a:graphicData>
        </a:graphic>
      </p:graphicFrame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9594F62-98BD-0EF1-B081-E7259A4E6F63}"/>
              </a:ext>
            </a:extLst>
          </p:cNvPr>
          <p:cNvCxnSpPr/>
          <p:nvPr/>
        </p:nvCxnSpPr>
        <p:spPr>
          <a:xfrm>
            <a:off x="5535133" y="369332"/>
            <a:ext cx="288000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6376D8-BDE3-CF0A-9825-7A6445BF153F}"/>
              </a:ext>
            </a:extLst>
          </p:cNvPr>
          <p:cNvCxnSpPr/>
          <p:nvPr/>
        </p:nvCxnSpPr>
        <p:spPr>
          <a:xfrm>
            <a:off x="5922531" y="369332"/>
            <a:ext cx="2495482" cy="24954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CFCC10F-C4F3-CC0F-82B7-CD19877D4520}"/>
              </a:ext>
            </a:extLst>
          </p:cNvPr>
          <p:cNvCxnSpPr/>
          <p:nvPr/>
        </p:nvCxnSpPr>
        <p:spPr>
          <a:xfrm>
            <a:off x="5532253" y="753850"/>
            <a:ext cx="2495482" cy="24954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0B061BC-9499-C6DA-927B-92EE1706531A}"/>
              </a:ext>
            </a:extLst>
          </p:cNvPr>
          <p:cNvCxnSpPr/>
          <p:nvPr/>
        </p:nvCxnSpPr>
        <p:spPr>
          <a:xfrm>
            <a:off x="7475106" y="369332"/>
            <a:ext cx="940027" cy="9400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9E7865-799F-3588-C0DF-6882D3B623CD}"/>
              </a:ext>
            </a:extLst>
          </p:cNvPr>
          <p:cNvCxnSpPr/>
          <p:nvPr/>
        </p:nvCxnSpPr>
        <p:spPr>
          <a:xfrm>
            <a:off x="5529373" y="2309305"/>
            <a:ext cx="940027" cy="9400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A4494F73-DACB-BB11-B4C4-0883868CFD5D}"/>
              </a:ext>
            </a:extLst>
          </p:cNvPr>
          <p:cNvSpPr/>
          <p:nvPr/>
        </p:nvSpPr>
        <p:spPr>
          <a:xfrm>
            <a:off x="3280232" y="500114"/>
            <a:ext cx="278534" cy="278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77BFC8F-6C44-A303-D16C-704C79FF934F}"/>
              </a:ext>
            </a:extLst>
          </p:cNvPr>
          <p:cNvSpPr/>
          <p:nvPr/>
        </p:nvSpPr>
        <p:spPr>
          <a:xfrm>
            <a:off x="3280232" y="1484296"/>
            <a:ext cx="278534" cy="278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C0F21B0-72E0-8DAD-540A-E024A5141668}"/>
              </a:ext>
            </a:extLst>
          </p:cNvPr>
          <p:cNvSpPr/>
          <p:nvPr/>
        </p:nvSpPr>
        <p:spPr>
          <a:xfrm>
            <a:off x="3280232" y="2468478"/>
            <a:ext cx="278534" cy="2785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F608BE-80A2-47A1-D16C-44DCFA7DC188}"/>
                  </a:ext>
                </a:extLst>
              </p:cNvPr>
              <p:cNvSpPr txBox="1"/>
              <p:nvPr/>
            </p:nvSpPr>
            <p:spPr>
              <a:xfrm>
                <a:off x="3407284" y="831226"/>
                <a:ext cx="1306492" cy="463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2F608BE-80A2-47A1-D16C-44DCFA7DC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84" y="831226"/>
                <a:ext cx="1306492" cy="463332"/>
              </a:xfrm>
              <a:prstGeom prst="rect">
                <a:avLst/>
              </a:prstGeo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1F8F599-E620-ADE8-812D-AD4D33852F88}"/>
                  </a:ext>
                </a:extLst>
              </p:cNvPr>
              <p:cNvSpPr txBox="1"/>
              <p:nvPr/>
            </p:nvSpPr>
            <p:spPr>
              <a:xfrm>
                <a:off x="3407284" y="1815408"/>
                <a:ext cx="1059818" cy="433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1F8F599-E620-ADE8-812D-AD4D3385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84" y="1815408"/>
                <a:ext cx="1059818" cy="433645"/>
              </a:xfrm>
              <a:prstGeom prst="rect">
                <a:avLst/>
              </a:prstGeom>
              <a:blipFill>
                <a:blip r:embed="rId4"/>
                <a:stretch>
                  <a:fillRect l="-3448" t="-1408" b="-14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4011D9-71D1-C2C0-25B7-64CFC8BF7910}"/>
                  </a:ext>
                </a:extLst>
              </p:cNvPr>
              <p:cNvSpPr txBox="1"/>
              <p:nvPr/>
            </p:nvSpPr>
            <p:spPr>
              <a:xfrm>
                <a:off x="3407284" y="2815687"/>
                <a:ext cx="1059818" cy="433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4011D9-71D1-C2C0-25B7-64CFC8BF7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84" y="2815687"/>
                <a:ext cx="1059818" cy="433645"/>
              </a:xfrm>
              <a:prstGeom prst="rect">
                <a:avLst/>
              </a:prstGeom>
              <a:blipFill>
                <a:blip r:embed="rId5"/>
                <a:stretch>
                  <a:fillRect l="-3448" t="-1408" b="-14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BA6521D-F88D-776B-20DC-8D343CF316D1}"/>
                  </a:ext>
                </a:extLst>
              </p:cNvPr>
              <p:cNvSpPr txBox="1"/>
              <p:nvPr/>
            </p:nvSpPr>
            <p:spPr>
              <a:xfrm>
                <a:off x="3650651" y="523965"/>
                <a:ext cx="27501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BA6521D-F88D-776B-20DC-8D343CF3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51" y="523965"/>
                <a:ext cx="275012" cy="230832"/>
              </a:xfrm>
              <a:prstGeom prst="rect">
                <a:avLst/>
              </a:prstGeom>
              <a:blipFill>
                <a:blip r:embed="rId6"/>
                <a:stretch>
                  <a:fillRect l="-17778" t="-2632" r="-26667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CE17A7E-B166-00CA-3B00-AF50C33BC2A5}"/>
                  </a:ext>
                </a:extLst>
              </p:cNvPr>
              <p:cNvSpPr txBox="1"/>
              <p:nvPr/>
            </p:nvSpPr>
            <p:spPr>
              <a:xfrm>
                <a:off x="3650651" y="1508147"/>
                <a:ext cx="49943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CE17A7E-B166-00CA-3B00-AF50C33B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51" y="1508147"/>
                <a:ext cx="499432" cy="230832"/>
              </a:xfrm>
              <a:prstGeom prst="rect">
                <a:avLst/>
              </a:prstGeom>
              <a:blipFill>
                <a:blip r:embed="rId7"/>
                <a:stretch>
                  <a:fillRect l="-9756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883C1C9-A007-5069-960F-346A66B8F334}"/>
                  </a:ext>
                </a:extLst>
              </p:cNvPr>
              <p:cNvSpPr txBox="1"/>
              <p:nvPr/>
            </p:nvSpPr>
            <p:spPr>
              <a:xfrm>
                <a:off x="4134358" y="1508147"/>
                <a:ext cx="459357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883C1C9-A007-5069-960F-346A66B8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58" y="1508147"/>
                <a:ext cx="459357" cy="230832"/>
              </a:xfrm>
              <a:prstGeom prst="rect">
                <a:avLst/>
              </a:prstGeom>
              <a:blipFill>
                <a:blip r:embed="rId8"/>
                <a:stretch>
                  <a:fillRect l="-10526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DC750D4-1C11-6A06-DA6E-4FCD3A222C96}"/>
                  </a:ext>
                </a:extLst>
              </p:cNvPr>
              <p:cNvSpPr txBox="1"/>
              <p:nvPr/>
            </p:nvSpPr>
            <p:spPr>
              <a:xfrm>
                <a:off x="4219546" y="2492329"/>
                <a:ext cx="650390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5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𝑛𝑧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DC750D4-1C11-6A06-DA6E-4FCD3A22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46" y="2492329"/>
                <a:ext cx="650390" cy="230832"/>
              </a:xfrm>
              <a:prstGeom prst="rect">
                <a:avLst/>
              </a:prstGeom>
              <a:blipFill>
                <a:blip r:embed="rId9"/>
                <a:stretch>
                  <a:fillRect l="-7477" t="-2632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CB36DDE-D4DA-BD68-11E9-2697149753C3}"/>
                  </a:ext>
                </a:extLst>
              </p:cNvPr>
              <p:cNvSpPr txBox="1"/>
              <p:nvPr/>
            </p:nvSpPr>
            <p:spPr>
              <a:xfrm>
                <a:off x="3650651" y="2492329"/>
                <a:ext cx="650391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b>
                    </m:sSub>
                  </m:oMath>
                </a14:m>
                <a:r>
                  <a:rPr lang="en-US" altLang="ko-KR" sz="1500" dirty="0"/>
                  <a:t>,</a:t>
                </a:r>
                <a:endParaRPr lang="ko-KR" altLang="en-US" sz="15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CB36DDE-D4DA-BD68-11E9-269714975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51" y="2492329"/>
                <a:ext cx="650391" cy="230832"/>
              </a:xfrm>
              <a:prstGeom prst="rect">
                <a:avLst/>
              </a:prstGeom>
              <a:blipFill>
                <a:blip r:embed="rId10"/>
                <a:stretch>
                  <a:fillRect l="-7477" t="-26316" b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E99073C-F969-E7E5-D16E-D92116C6CF10}"/>
                  </a:ext>
                </a:extLst>
              </p:cNvPr>
              <p:cNvSpPr txBox="1"/>
              <p:nvPr/>
            </p:nvSpPr>
            <p:spPr>
              <a:xfrm>
                <a:off x="0" y="3644988"/>
                <a:ext cx="121920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7030A0"/>
                    </a:solidFill>
                  </a:rPr>
                  <a:t>모든 주파수 </a:t>
                </a:r>
                <a14:m>
                  <m:oMath xmlns:m="http://schemas.openxmlformats.org/officeDocument/2006/math">
                    <m:r>
                      <a:rPr lang="ko-KR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ko-KR" altLang="en-US" b="1" dirty="0">
                    <a:solidFill>
                      <a:srgbClr val="7030A0"/>
                    </a:solidFill>
                  </a:rPr>
                  <a:t>에 대해 매 주파수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ko-KR" altLang="en-US" b="1" dirty="0">
                    <a:solidFill>
                      <a:srgbClr val="7030A0"/>
                    </a:solidFill>
                  </a:rPr>
                  <a:t>마다 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Sparse Matrix 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형태 구성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후 행렬의 역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rgbClr val="7030A0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7030A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ko-KR" altLang="en-US" b="1" dirty="0">
                    <a:solidFill>
                      <a:srgbClr val="7030A0"/>
                    </a:solidFill>
                  </a:rPr>
                  <a:t>를 곱해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ko-KR" altLang="en-US" b="1" dirty="0">
                    <a:solidFill>
                      <a:srgbClr val="7030A0"/>
                    </a:solidFill>
                  </a:rPr>
                  <a:t>를 구한다</a:t>
                </a:r>
                <a:r>
                  <a:rPr lang="en-US" altLang="ko-KR" b="1" dirty="0">
                    <a:solidFill>
                      <a:srgbClr val="7030A0"/>
                    </a:solidFill>
                  </a:rPr>
                  <a:t>.</a:t>
                </a:r>
                <a:endParaRPr lang="ko-KR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E99073C-F969-E7E5-D16E-D92116C6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44988"/>
                <a:ext cx="12192000" cy="375552"/>
              </a:xfrm>
              <a:prstGeom prst="rect">
                <a:avLst/>
              </a:prstGeom>
              <a:blipFill>
                <a:blip r:embed="rId11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1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266</Words>
  <Application>Microsoft Office PowerPoint</Application>
  <PresentationFormat>와이드스크린</PresentationFormat>
  <Paragraphs>84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gzp</dc:creator>
  <cp:lastModifiedBy>gzp</cp:lastModifiedBy>
  <cp:revision>9</cp:revision>
  <dcterms:created xsi:type="dcterms:W3CDTF">2023-08-23T05:47:46Z</dcterms:created>
  <dcterms:modified xsi:type="dcterms:W3CDTF">2023-08-23T07:52:21Z</dcterms:modified>
</cp:coreProperties>
</file>