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5"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38131-C2C3-4E8E-918F-0541767D590E}" v="1" dt="2024-08-28T09:03:32.4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66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81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407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1779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0695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7373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484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1235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075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01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584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33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332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228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520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034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Tree>
    <p:extLst>
      <p:ext uri="{BB962C8B-B14F-4D97-AF65-F5344CB8AC3E}">
        <p14:creationId xmlns:p14="http://schemas.microsoft.com/office/powerpoint/2010/main" val="195979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597625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2666462"/>
            <a:ext cx="11522612" cy="2308324"/>
          </a:xfrm>
          <a:prstGeom prst="rect">
            <a:avLst/>
          </a:prstGeom>
          <a:noFill/>
        </p:spPr>
        <p:txBody>
          <a:bodyPr wrap="square" rtlCol="0">
            <a:spAutoFit/>
          </a:bodyPr>
          <a:lstStyle/>
          <a:p>
            <a:r>
              <a:rPr lang="en-US" sz="2400" dirty="0"/>
              <a:t>STUDENT NAME	:POONGAVANAM S</a:t>
            </a:r>
          </a:p>
          <a:p>
            <a:r>
              <a:rPr lang="en-US" sz="2400" dirty="0"/>
              <a:t>REGISTER NO		:312220768,</a:t>
            </a:r>
          </a:p>
          <a:p>
            <a:r>
              <a:rPr lang="en-US" sz="2400" dirty="0"/>
              <a:t>                          51524D1CFA558DFB62B41BCE5EA411E7</a:t>
            </a:r>
          </a:p>
          <a:p>
            <a:r>
              <a:rPr lang="en-US" sz="2400" dirty="0"/>
              <a:t>DEPARTMENT		:</a:t>
            </a:r>
            <a:r>
              <a:rPr lang="en-US" sz="2400" dirty="0" err="1"/>
              <a:t>B.Com</a:t>
            </a:r>
            <a:r>
              <a:rPr lang="en-US" sz="2400" dirty="0"/>
              <a:t> (General)</a:t>
            </a:r>
          </a:p>
          <a:p>
            <a:r>
              <a:rPr lang="en-US" sz="2400" dirty="0"/>
              <a:t>COLLEGE		     :</a:t>
            </a:r>
            <a:r>
              <a:rPr lang="en-US" sz="2400" dirty="0" err="1"/>
              <a:t>Arulmigu</a:t>
            </a:r>
            <a:r>
              <a:rPr lang="en-US" sz="2400" dirty="0"/>
              <a:t> </a:t>
            </a:r>
            <a:r>
              <a:rPr lang="en-US" sz="2400" dirty="0" err="1"/>
              <a:t>Kapaleeswarar</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*Data cleaning</a:t>
            </a:r>
          </a:p>
          <a:p>
            <a:pPr marL="400050" lvl="1" indent="0">
              <a:buNone/>
            </a:pPr>
            <a:r>
              <a:rPr lang="en-US" sz="1800" dirty="0"/>
              <a:t>*Techniques</a:t>
            </a:r>
          </a:p>
          <a:p>
            <a:pPr marL="400050" lvl="1" indent="0">
              <a:buNone/>
            </a:pPr>
            <a:r>
              <a:rPr lang="en-US" sz="1800" dirty="0"/>
              <a:t>*Results</a:t>
            </a:r>
          </a:p>
          <a:p>
            <a:pPr marL="400050" lvl="1" indent="0">
              <a:buNone/>
            </a:pPr>
            <a:r>
              <a:rPr lang="en-US" sz="1800" dirty="0"/>
              <a:t>*Pivot table</a:t>
            </a:r>
          </a:p>
          <a:p>
            <a:pPr marL="400050" lvl="1" indent="0">
              <a:buNone/>
            </a:pPr>
            <a:r>
              <a:rPr lang="en-US" sz="1800" dirty="0"/>
              <a:t>*Chart graphs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Graphic 11">
            <a:extLst>
              <a:ext uri="{FF2B5EF4-FFF2-40B4-BE49-F238E27FC236}">
                <a16:creationId xmlns:a16="http://schemas.microsoft.com/office/drawing/2014/main" id="{52D45B0B-7BAA-4740-3384-D4D24D5BF4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5490" y="1676400"/>
            <a:ext cx="7148512" cy="41905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Companies use employee performance evaluations as a tool document and employee’s performance over time.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a:xfrm>
            <a:off x="757074" y="1933499"/>
            <a:ext cx="4184035" cy="3880772"/>
          </a:xfrm>
        </p:spPr>
        <p:txBody>
          <a:bodyPr/>
          <a:lstStyle/>
          <a:p>
            <a:pPr marL="0" indent="0">
              <a:buNone/>
            </a:pPr>
            <a:r>
              <a:rPr lang="en-US" i="1" dirty="0"/>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a:t>
            </a:r>
            <a:r>
              <a:rPr lang="en-US" dirty="0"/>
              <a:t>. Decrease productivity, </a:t>
            </a:r>
            <a:r>
              <a:rPr lang="en-US" dirty="0" err="1"/>
              <a:t>difficulity</a:t>
            </a:r>
            <a:r>
              <a:rPr lang="en-US" dirty="0"/>
              <a:t> prioritizing task, </a:t>
            </a:r>
            <a:r>
              <a:rPr lang="en-US" dirty="0" err="1"/>
              <a:t>commiting</a:t>
            </a:r>
            <a:r>
              <a:rPr lang="en-US" dirty="0"/>
              <a:t> errors in projects or missing deadlines. </a:t>
            </a:r>
            <a:endParaRPr lang="en-IN" dirty="0"/>
          </a:p>
        </p:txBody>
      </p:sp>
      <p:sp>
        <p:nvSpPr>
          <p:cNvPr id="13" name="Content Placeholder 12"/>
          <p:cNvSpPr>
            <a:spLocks noGrp="1"/>
          </p:cNvSpPr>
          <p:nvPr>
            <p:ph sz="half" idx="2"/>
          </p:nvPr>
        </p:nvSpPr>
        <p:spPr>
          <a:xfrm>
            <a:off x="5089970" y="2160589"/>
            <a:ext cx="2821957" cy="3880773"/>
          </a:xfrm>
        </p:spPr>
        <p:txBody>
          <a:bodyPr>
            <a:normAutofit/>
          </a:bodyPr>
          <a:lstStyle/>
          <a:p>
            <a:pPr marL="0" indent="0">
              <a:buNone/>
            </a:pPr>
            <a:endParaRPr lang="en-IN" sz="1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3046988"/>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 Be clear on what you want to achieve with the project and project delivery requirement.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normAutofit lnSpcReduction="10000"/>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Team Leaders.</a:t>
            </a:r>
          </a:p>
          <a:p>
            <a:pPr marL="0" indent="0">
              <a:buNone/>
            </a:pPr>
            <a:r>
              <a:rPr lang="en-US" dirty="0"/>
              <a:t>	4. Superiors</a:t>
            </a:r>
          </a:p>
          <a:p>
            <a:pPr marL="0" indent="0">
              <a:buNone/>
            </a:pPr>
            <a:r>
              <a:rPr lang="en-US" dirty="0"/>
              <a:t>       5.Socializers</a:t>
            </a:r>
          </a:p>
          <a:p>
            <a:pPr marL="0" indent="0">
              <a:buNone/>
            </a:pPr>
            <a:r>
              <a:rPr lang="en-US" dirty="0"/>
              <a:t>       6. Achievers</a:t>
            </a:r>
          </a:p>
          <a:p>
            <a:pPr marL="0" indent="0">
              <a:buNone/>
            </a:pPr>
            <a:r>
              <a:rPr lang="en-US" dirty="0"/>
              <a:t>       7. </a:t>
            </a:r>
            <a:r>
              <a:rPr lang="en-US" dirty="0" err="1"/>
              <a:t>Employeers</a:t>
            </a:r>
            <a:endParaRPr lang="en-US" dirty="0"/>
          </a:p>
          <a:p>
            <a:pPr marL="0" indent="0">
              <a:buNone/>
            </a:pPr>
            <a:r>
              <a:rPr lang="en-US" dirty="0"/>
              <a:t>       8. Managers</a:t>
            </a:r>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*Filtering- purpose to fill the missing values.</a:t>
            </a:r>
          </a:p>
          <a:p>
            <a:r>
              <a:rPr lang="en-US" sz="2400" dirty="0"/>
              <a:t>*Conditional formatting- blank values.</a:t>
            </a:r>
          </a:p>
          <a:p>
            <a:r>
              <a:rPr lang="en-US" sz="2400" dirty="0"/>
              <a:t>*Usage- Pivot table and data chart.</a:t>
            </a:r>
            <a:endParaRPr lang="en-IN" sz="2400" dirty="0"/>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seven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endParaRPr lang="en-IN" sz="1900" dirty="0"/>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Using Pivot table and charts for analysing the employees performance. </a:t>
            </a: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338</TotalTime>
  <Words>441</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hp07</cp:lastModifiedBy>
  <cp:revision>36</cp:revision>
  <dcterms:created xsi:type="dcterms:W3CDTF">2024-03-29T15:07:22Z</dcterms:created>
  <dcterms:modified xsi:type="dcterms:W3CDTF">2024-08-28T09:16:40Z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