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8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9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2300443" y="2754158"/>
            <a:ext cx="7766936" cy="2288490"/>
          </a:xfrm>
        </p:spPr>
        <p:txBody>
          <a:bodyPr/>
          <a:p>
            <a:pPr algn="l">
              <a:lnSpc>
                <a:spcPct val="150000"/>
              </a:lnSpc>
            </a:pP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:POONGOTHAI.S</a:t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:2213331042129</a:t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:III B.COM, S-I, B-II.             </a:t>
            </a:r>
            <a:b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:BHARATHI                                                          WOMENS COLLEGE</a:t>
            </a:r>
            <a:endParaRPr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67340" y="1930399"/>
            <a:ext cx="4104068" cy="4142839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provides actionable insights.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recruitment,  training, and performance optimization.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findings to enhance efficiency.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677334" y="2460812"/>
            <a:ext cx="8596668" cy="3580550"/>
          </a:xfrm>
        </p:spPr>
        <p:txBody>
          <a:bodyPr>
            <a:normAutofit/>
          </a:bodyPr>
          <a:p>
            <a:pPr algn="ctr" indent="0" marL="0">
              <a:lnSpc>
                <a:spcPct val="200000"/>
              </a:lnSpc>
              <a:buNone/>
            </a:pPr>
            <a:r>
              <a:rPr b="1" dirty="0" sz="5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 sz="5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-2376401" y="-93967"/>
            <a:ext cx="7766936" cy="1646302"/>
          </a:xfrm>
        </p:spPr>
        <p:txBody>
          <a:bodyPr/>
          <a:p>
            <a:r>
              <a:rPr dirty="0" lang="en-IN" smtClean="0">
                <a:solidFill>
                  <a:schemeClr val="tx1"/>
                </a:solidFill>
              </a:rPr>
              <a:t/>
            </a:r>
            <a:br>
              <a:rPr dirty="0" lang="en-IN" smtClean="0">
                <a:solidFill>
                  <a:schemeClr val="tx1"/>
                </a:solidFill>
              </a:rPr>
            </a:br>
            <a:r>
              <a:rPr dirty="0" lang="en-IN">
                <a:solidFill>
                  <a:schemeClr val="tx1"/>
                </a:solidFill>
              </a:rPr>
              <a:t/>
            </a:r>
            <a:br>
              <a:rPr dirty="0" lang="en-IN">
                <a:solidFill>
                  <a:schemeClr val="tx1"/>
                </a:solidFill>
              </a:rPr>
            </a:br>
            <a:r>
              <a:rPr dirty="0" lang="en-IN" smtClean="0">
                <a:solidFill>
                  <a:schemeClr val="tx1"/>
                </a:solidFill>
              </a:rPr>
              <a:t/>
            </a:r>
            <a:br>
              <a:rPr dirty="0" lang="en-IN" smtClean="0">
                <a:solidFill>
                  <a:schemeClr val="tx1"/>
                </a:solidFill>
              </a:rPr>
            </a:br>
            <a:r>
              <a:rPr dirty="0" lang="en-IN">
                <a:solidFill>
                  <a:schemeClr val="tx1"/>
                </a:solidFill>
              </a:rPr>
              <a:t/>
            </a:r>
            <a:br>
              <a:rPr dirty="0" lang="en-IN">
                <a:solidFill>
                  <a:schemeClr val="tx1"/>
                </a:solidFill>
              </a:rPr>
            </a:br>
            <a:r>
              <a:rPr dirty="0" lang="en-IN" smtClean="0">
                <a:solidFill>
                  <a:schemeClr val="tx1"/>
                </a:solidFill>
              </a:rPr>
              <a:t/>
            </a:r>
            <a:br>
              <a:rPr dirty="0" lang="en-IN" smtClean="0">
                <a:solidFill>
                  <a:schemeClr val="tx1"/>
                </a:solidFill>
              </a:rPr>
            </a:br>
            <a:r>
              <a:rPr dirty="0" lang="en-IN">
                <a:solidFill>
                  <a:schemeClr val="tx1"/>
                </a:solidFill>
              </a:rPr>
              <a:t/>
            </a:r>
            <a:br>
              <a:rPr dirty="0" lang="en-IN">
                <a:solidFill>
                  <a:schemeClr val="tx1"/>
                </a:solidFill>
              </a:rPr>
            </a:br>
            <a:r>
              <a:rPr dirty="0" lang="en-IN" smtClean="0">
                <a:solidFill>
                  <a:schemeClr val="tx1"/>
                </a:solidFill>
              </a:rPr>
              <a:t>   </a:t>
            </a: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type="subTitle" idx="1"/>
          </p:nvPr>
        </p:nvSpPr>
        <p:spPr>
          <a:xfrm>
            <a:off x="1870137" y="2505200"/>
            <a:ext cx="7766936" cy="1219635"/>
          </a:xfrm>
        </p:spPr>
        <p:txBody>
          <a:bodyPr>
            <a:normAutofit fontScale="83333" lnSpcReduction="20000"/>
          </a:bodyPr>
          <a:p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52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using excel</a:t>
            </a:r>
            <a:endParaRPr dirty="0" sz="52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algn="just" indent="-457200" marL="457200">
              <a:buFont typeface="+mj-lt"/>
              <a:buAutoNum type="arabicPeriod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77334" y="528917"/>
            <a:ext cx="8596668" cy="132080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workforce demographics.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performance trends.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department structures.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 efficiency.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77334" y="542365"/>
            <a:ext cx="8596668" cy="1320800"/>
          </a:xfrm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employee data for insights on demographics, role, </a:t>
            </a:r>
          </a:p>
          <a:p>
            <a:pPr algn="just" indent="0" marL="0">
              <a:lnSpc>
                <a:spcPct val="150000"/>
              </a:lnSpc>
              <a:buNone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decision-making and strategic planning.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Covers key metrics of all employees.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TEAMS: Recruitment and training.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MANADERS: Team performance and resource optimization.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LEADERSHIP: Strategic planning and development.</a:t>
            </a: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data analytics to identify treads and patterns.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predictive modelling for performance forecasting.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HR and operational strategies based on insights.</a:t>
            </a:r>
          </a:p>
          <a:p>
            <a:pPr>
              <a:lnSpc>
                <a:spcPct val="150000"/>
              </a:lnSpc>
            </a:pPr>
            <a:endParaRPr dirty="0" sz="20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77334" y="582706"/>
            <a:ext cx="8596668" cy="132080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 Name, Designation, Salary, Gender, Hire Date, Contact, Address.</a:t>
            </a:r>
          </a:p>
          <a:p>
            <a:pPr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coverage of all employees.</a:t>
            </a:r>
          </a:p>
          <a:p>
            <a:pPr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Aimed at revealing workforce dynamics.</a:t>
            </a:r>
          </a:p>
          <a:p>
            <a:pPr>
              <a:lnSpc>
                <a:spcPct val="150000"/>
              </a:lnSpc>
            </a:pP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4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  <a:endParaRPr dirty="0" sz="4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TECHNIQUES: Regression analysis, clustering, machine learning.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performance and identify key treads.</a:t>
            </a:r>
          </a:p>
          <a:p>
            <a:pPr algn="just">
              <a:lnSpc>
                <a:spcPct val="150000"/>
              </a:lnSpc>
            </a:pPr>
            <a:r>
              <a:rPr dirty="0" sz="24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data to uncover insights.</a:t>
            </a: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ELCOT</dc:creator>
  <cp:lastModifiedBy>ELCOT</cp:lastModifiedBy>
  <dcterms:created xsi:type="dcterms:W3CDTF">2024-08-29T06:35:03Z</dcterms:created>
  <dcterms:modified xsi:type="dcterms:W3CDTF">2024-08-30T06:49:13Z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06196e72b5b249b49c11060b6a7687d3</vt:lpwstr>
  </property>
</Properties>
</file>