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146847056" r:id="rId11"/>
    <p:sldId id="267" r:id="rId12"/>
    <p:sldId id="268"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46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03-Apr-24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03-Apr-24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03-Apr-24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03-Apr-24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03-Apr-24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03-Apr-24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03-Apr-24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03-Apr-24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03-Apr-24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03-Apr-24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03-Apr-24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03-Apr-24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AND CYBER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CYBER SECURITY </a:t>
            </a:r>
            <a:r>
              <a:rPr lang="en-US" sz="3200" b="1" dirty="0">
                <a:solidFill>
                  <a:schemeClr val="accent1">
                    <a:lumMod val="75000"/>
                  </a:schemeClr>
                </a:solidFill>
                <a:latin typeface="Arial"/>
                <a:cs typeface="Arial"/>
              </a:rPr>
              <a:t>PROJECT</a:t>
            </a:r>
          </a:p>
        </p:txBody>
      </p:sp>
      <p:sp>
        <p:nvSpPr>
          <p:cNvPr id="4" name="TextBox 3"/>
          <p:cNvSpPr txBox="1"/>
          <p:nvPr/>
        </p:nvSpPr>
        <p:spPr>
          <a:xfrm>
            <a:off x="3048518"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Student </a:t>
            </a:r>
            <a:r>
              <a:rPr lang="en-US" sz="2000" b="1" dirty="0" smtClean="0">
                <a:solidFill>
                  <a:schemeClr val="accent1">
                    <a:lumMod val="75000"/>
                  </a:schemeClr>
                </a:solidFill>
                <a:latin typeface="Arial"/>
                <a:cs typeface="Arial"/>
              </a:rPr>
              <a:t>Name-POONGUZHAL S</a:t>
            </a:r>
            <a:endParaRPr lang="en-US" sz="2000" b="1" dirty="0" smtClean="0">
              <a:solidFill>
                <a:schemeClr val="accent1">
                  <a:lumMod val="75000"/>
                </a:schemeClr>
              </a:solidFill>
              <a:latin typeface="Arial"/>
              <a:cs typeface="Arial"/>
            </a:endParaRPr>
          </a:p>
          <a:p>
            <a:pPr marL="457200" indent="-457200">
              <a:buAutoNum type="arabicPeriod"/>
            </a:pPr>
            <a:r>
              <a:rPr lang="en-US" sz="2000" b="1" dirty="0" smtClean="0">
                <a:solidFill>
                  <a:schemeClr val="accent1">
                    <a:lumMod val="75000"/>
                  </a:schemeClr>
                </a:solidFill>
                <a:latin typeface="Arial"/>
                <a:cs typeface="Arial"/>
              </a:rPr>
              <a:t>College Name-UCEK</a:t>
            </a:r>
          </a:p>
          <a:p>
            <a:pPr marL="457200" indent="-457200">
              <a:buAutoNum type="arabicPeriod"/>
            </a:pPr>
            <a:r>
              <a:rPr lang="en-US" sz="2000" b="1" dirty="0" smtClean="0">
                <a:solidFill>
                  <a:schemeClr val="accent1">
                    <a:lumMod val="75000"/>
                  </a:schemeClr>
                </a:solidFill>
                <a:latin typeface="Arial"/>
                <a:cs typeface="Arial"/>
              </a:rPr>
              <a:t>Department-CSE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Content Placeholder 2"/>
          <p:cNvSpPr>
            <a:spLocks noGrp="1"/>
          </p:cNvSpPr>
          <p:nvPr>
            <p:ph idx="1"/>
          </p:nvPr>
        </p:nvSpPr>
        <p:spPr/>
        <p:txBody>
          <a:bodyPr>
            <a:normAutofit fontScale="85000" lnSpcReduction="10000"/>
          </a:bodyPr>
          <a:lstStyle/>
          <a:p>
            <a:r>
              <a:rPr lang="en-US" b="1" dirty="0"/>
              <a:t>Keylogging Functionality</a:t>
            </a:r>
            <a:r>
              <a:rPr lang="en-US" dirty="0"/>
              <a:t>: The primary objective of the project is to design and implement a </a:t>
            </a:r>
            <a:r>
              <a:rPr lang="en-US" dirty="0" err="1"/>
              <a:t>keylogger</a:t>
            </a:r>
            <a:r>
              <a:rPr lang="en-US" dirty="0"/>
              <a:t> capable of capturing keystrokes from various input devices such as keyboards. This involves developing software that can run in the background of a computer system and log keystrokes without the user's knowledge.</a:t>
            </a:r>
          </a:p>
          <a:p>
            <a:r>
              <a:rPr lang="en-US" b="1" dirty="0"/>
              <a:t>Data Security</a:t>
            </a:r>
            <a:r>
              <a:rPr lang="en-US" dirty="0"/>
              <a:t>: Given the sensitive nature of the information collected by a </a:t>
            </a:r>
            <a:r>
              <a:rPr lang="en-US" dirty="0" err="1"/>
              <a:t>keylogger</a:t>
            </a:r>
            <a:r>
              <a:rPr lang="en-US" dirty="0"/>
              <a:t> (e.g., passwords, credit card numbers, personal messages), ensuring the security of the logged data is crucial. The project should include measures to encrypt the captured keystrokes and store them securely to prevent unauthorized access.</a:t>
            </a:r>
          </a:p>
          <a:p>
            <a:r>
              <a:rPr lang="en-US" b="1" dirty="0"/>
              <a:t>User Interface</a:t>
            </a:r>
            <a:r>
              <a:rPr lang="en-US" dirty="0"/>
              <a:t>: While the </a:t>
            </a:r>
            <a:r>
              <a:rPr lang="en-US" dirty="0" err="1"/>
              <a:t>keylogger</a:t>
            </a:r>
            <a:r>
              <a:rPr lang="en-US" dirty="0"/>
              <a:t> operates in the background, there should be a user interface that allows authorized users to interact with the software. This interface may include features such as viewing logged keystrokes, configuring settings, and managing security options.</a:t>
            </a:r>
          </a:p>
          <a:p>
            <a:r>
              <a:rPr lang="en-US" b="1" dirty="0"/>
              <a:t>Detection and Prevention of Malicious Use</a:t>
            </a:r>
            <a:r>
              <a:rPr lang="en-US" dirty="0"/>
              <a:t>: Since </a:t>
            </a:r>
            <a:r>
              <a:rPr lang="en-US" dirty="0" err="1"/>
              <a:t>keyloggers</a:t>
            </a:r>
            <a:r>
              <a:rPr lang="en-US" dirty="0"/>
              <a:t> can be used for malicious purposes such as stealing sensitive information, the project should include mechanisms to detect and prevent unauthorized or malicious use of the software. This may involve implementing anti-keylogging techniques or integrating with existing security software.</a:t>
            </a:r>
          </a:p>
          <a:p>
            <a:r>
              <a:rPr lang="en-US" b="1" dirty="0"/>
              <a:t>Compatibility and Performance</a:t>
            </a:r>
            <a:r>
              <a:rPr lang="en-US" dirty="0"/>
              <a:t>: The </a:t>
            </a:r>
            <a:r>
              <a:rPr lang="en-US" dirty="0" err="1"/>
              <a:t>keylogger</a:t>
            </a:r>
            <a:r>
              <a:rPr lang="en-US" dirty="0"/>
              <a:t> should be compatible with various operating systems and hardware configurations. Additionally, it should be designed to minimize its impact on system performance to ensure smooth operation without causing noticeable slowdowns or disruptions.</a:t>
            </a:r>
          </a:p>
          <a:p>
            <a:r>
              <a:rPr lang="en-US" b="1" dirty="0"/>
              <a:t>Ethical Considerations</a:t>
            </a:r>
            <a:r>
              <a:rPr lang="en-US" dirty="0"/>
              <a:t>: It's important to address the ethical implications of developing a </a:t>
            </a:r>
            <a:r>
              <a:rPr lang="en-US" dirty="0" err="1"/>
              <a:t>keylogger</a:t>
            </a:r>
            <a:r>
              <a:rPr lang="en-US" dirty="0"/>
              <a:t>. The project should include guidelines for responsible usage and emphasize the importance of obtaining proper authorization before deploying the software.</a:t>
            </a:r>
          </a:p>
          <a:p>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a:t>Develop a Secure </a:t>
            </a:r>
            <a:r>
              <a:rPr lang="en-US" b="1" dirty="0" err="1"/>
              <a:t>Keylogger</a:t>
            </a:r>
            <a:r>
              <a:rPr lang="en-US" b="1" dirty="0"/>
              <a:t> Application:</a:t>
            </a:r>
            <a:endParaRPr lang="en-US" dirty="0"/>
          </a:p>
          <a:p>
            <a:pPr lvl="1"/>
            <a:r>
              <a:rPr lang="en-US" dirty="0"/>
              <a:t>Design a </a:t>
            </a:r>
            <a:r>
              <a:rPr lang="en-US" dirty="0" err="1"/>
              <a:t>keylogger</a:t>
            </a:r>
            <a:r>
              <a:rPr lang="en-US" dirty="0"/>
              <a:t> application that prioritizes security and privacy.</a:t>
            </a:r>
          </a:p>
          <a:p>
            <a:pPr lvl="1"/>
            <a:r>
              <a:rPr lang="en-US" dirty="0"/>
              <a:t>Implement strong encryption algorithms to secure captured keystrokes both during transit and storage.</a:t>
            </a:r>
          </a:p>
          <a:p>
            <a:pPr lvl="1"/>
            <a:r>
              <a:rPr lang="en-US" dirty="0"/>
              <a:t>Include authentication mechanisms to ensure that only authorized users can access the logged data.</a:t>
            </a:r>
          </a:p>
          <a:p>
            <a:pPr lvl="1"/>
            <a:r>
              <a:rPr lang="en-US" dirty="0"/>
              <a:t>Build the </a:t>
            </a:r>
            <a:r>
              <a:rPr lang="en-US" dirty="0" err="1"/>
              <a:t>keylogger</a:t>
            </a:r>
            <a:r>
              <a:rPr lang="en-US" dirty="0"/>
              <a:t> to operate stealthily in the background, minimizing its visibility to users.</a:t>
            </a:r>
          </a:p>
          <a:p>
            <a:r>
              <a:rPr lang="en-US" b="1" dirty="0"/>
              <a:t>Implement Anti-Malware Features:</a:t>
            </a:r>
            <a:endParaRPr lang="en-US" dirty="0"/>
          </a:p>
          <a:p>
            <a:pPr lvl="1"/>
            <a:r>
              <a:rPr lang="en-US" dirty="0"/>
              <a:t>Incorporate anti-malware capabilities into the </a:t>
            </a:r>
            <a:r>
              <a:rPr lang="en-US" dirty="0" err="1"/>
              <a:t>keylogger</a:t>
            </a:r>
            <a:r>
              <a:rPr lang="en-US" dirty="0"/>
              <a:t> to detect and prevent unauthorized access or tampering.</a:t>
            </a:r>
          </a:p>
          <a:p>
            <a:pPr lvl="1"/>
            <a:r>
              <a:rPr lang="en-US" dirty="0"/>
              <a:t>Regularly update the software to patch any security vulnerabilities and stay ahead of emerging threats.</a:t>
            </a:r>
          </a:p>
          <a:p>
            <a:pPr lvl="1"/>
            <a:r>
              <a:rPr lang="en-US" dirty="0"/>
              <a:t>Integrate with reputable antivirus software to provide additional layers of protection against malicious activity.</a:t>
            </a:r>
          </a:p>
          <a:p>
            <a:r>
              <a:rPr lang="en-US" b="1" dirty="0" smtClean="0"/>
              <a:t>Ethical </a:t>
            </a:r>
            <a:r>
              <a:rPr lang="en-US" b="1" dirty="0"/>
              <a:t>Guidelines and Compliance:</a:t>
            </a:r>
            <a:endParaRPr lang="en-US" dirty="0"/>
          </a:p>
          <a:p>
            <a:pPr lvl="1"/>
            <a:r>
              <a:rPr lang="en-US" dirty="0"/>
              <a:t>Establish ethical guidelines for the responsible use of </a:t>
            </a:r>
            <a:r>
              <a:rPr lang="en-US" dirty="0" err="1"/>
              <a:t>keyloggers</a:t>
            </a:r>
            <a:r>
              <a:rPr lang="en-US" dirty="0"/>
              <a:t>, emphasizing the importance of respecting user privacy and obtaining proper authorization.</a:t>
            </a:r>
          </a:p>
          <a:p>
            <a:pPr lvl="1"/>
            <a:r>
              <a:rPr lang="en-US" dirty="0"/>
              <a:t>Ensure compliance with relevant laws and regulations governing the use of surveillance software, such as data protection laws and regulations related to employee monitoring in the workplace.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47500" lnSpcReduction="20000"/>
          </a:bodyPr>
          <a:lstStyle/>
          <a:p>
            <a:r>
              <a:rPr lang="en-US" b="1" dirty="0"/>
              <a:t>Requirement Analysis:</a:t>
            </a:r>
            <a:endParaRPr lang="en-US" dirty="0"/>
          </a:p>
          <a:p>
            <a:pPr lvl="1"/>
            <a:r>
              <a:rPr lang="en-US" dirty="0"/>
              <a:t>Identify the specific use case and objectives for deploying the </a:t>
            </a:r>
            <a:r>
              <a:rPr lang="en-US" dirty="0" err="1"/>
              <a:t>keylogger</a:t>
            </a:r>
            <a:r>
              <a:rPr lang="en-US" dirty="0"/>
              <a:t>.</a:t>
            </a:r>
          </a:p>
          <a:p>
            <a:pPr lvl="1"/>
            <a:r>
              <a:rPr lang="en-US" dirty="0"/>
              <a:t>Determine the target platform(s) and operating system(s) for deployment.</a:t>
            </a:r>
          </a:p>
          <a:p>
            <a:r>
              <a:rPr lang="en-US" b="1" dirty="0"/>
              <a:t>Design and Development:</a:t>
            </a:r>
            <a:endParaRPr lang="en-US" dirty="0"/>
          </a:p>
          <a:p>
            <a:pPr lvl="1"/>
            <a:r>
              <a:rPr lang="en-US" dirty="0"/>
              <a:t>Design the </a:t>
            </a:r>
            <a:r>
              <a:rPr lang="en-US" dirty="0" err="1"/>
              <a:t>keylogger</a:t>
            </a:r>
            <a:r>
              <a:rPr lang="en-US" dirty="0"/>
              <a:t> software with a focus on security and privacy.</a:t>
            </a:r>
          </a:p>
          <a:p>
            <a:pPr lvl="1"/>
            <a:r>
              <a:rPr lang="en-US" dirty="0"/>
              <a:t>Implement features for stealth operation, encryption of captured data, and user authentication.</a:t>
            </a:r>
          </a:p>
          <a:p>
            <a:pPr lvl="1"/>
            <a:r>
              <a:rPr lang="en-US" dirty="0"/>
              <a:t>Ensure compliance with relevant laws and regulations governing surveillance and data privacy.</a:t>
            </a:r>
          </a:p>
          <a:p>
            <a:r>
              <a:rPr lang="en-US" b="1" dirty="0"/>
              <a:t>Testing:</a:t>
            </a:r>
            <a:endParaRPr lang="en-US" dirty="0"/>
          </a:p>
          <a:p>
            <a:pPr lvl="1"/>
            <a:r>
              <a:rPr lang="en-US" dirty="0"/>
              <a:t>Conduct comprehensive testing of the </a:t>
            </a:r>
            <a:r>
              <a:rPr lang="en-US" dirty="0" err="1"/>
              <a:t>keylogger</a:t>
            </a:r>
            <a:r>
              <a:rPr lang="en-US" dirty="0"/>
              <a:t> software to identify and address any security vulnerabilities or bugs.</a:t>
            </a:r>
          </a:p>
          <a:p>
            <a:pPr lvl="1"/>
            <a:r>
              <a:rPr lang="en-US" dirty="0"/>
              <a:t>Perform penetration testing to assess the resilience of the </a:t>
            </a:r>
            <a:r>
              <a:rPr lang="en-US" dirty="0" err="1"/>
              <a:t>keylogger</a:t>
            </a:r>
            <a:r>
              <a:rPr lang="en-US" dirty="0"/>
              <a:t> against potential attacks.</a:t>
            </a:r>
          </a:p>
          <a:p>
            <a:r>
              <a:rPr lang="en-US" b="1" dirty="0"/>
              <a:t>Deployment:</a:t>
            </a:r>
            <a:endParaRPr lang="en-US" dirty="0"/>
          </a:p>
          <a:p>
            <a:pPr lvl="1"/>
            <a:r>
              <a:rPr lang="en-US" dirty="0"/>
              <a:t>Deploy the </a:t>
            </a:r>
            <a:r>
              <a:rPr lang="en-US" dirty="0" err="1"/>
              <a:t>keylogger</a:t>
            </a:r>
            <a:r>
              <a:rPr lang="en-US" dirty="0"/>
              <a:t> software on the target system(s) following established security protocols and best practices.</a:t>
            </a:r>
          </a:p>
          <a:p>
            <a:pPr lvl="1"/>
            <a:r>
              <a:rPr lang="en-US" dirty="0"/>
              <a:t>Obtain explicit consent from users if required by law or organizational policies.</a:t>
            </a:r>
          </a:p>
          <a:p>
            <a:pPr lvl="1"/>
            <a:r>
              <a:rPr lang="en-US" dirty="0"/>
              <a:t>Configure the </a:t>
            </a:r>
            <a:r>
              <a:rPr lang="en-US" dirty="0" err="1"/>
              <a:t>keylogger</a:t>
            </a:r>
            <a:r>
              <a:rPr lang="en-US" dirty="0"/>
              <a:t> to operate in stealth mode to minimize detection by users.</a:t>
            </a:r>
          </a:p>
          <a:p>
            <a:r>
              <a:rPr lang="en-US" b="1" dirty="0"/>
              <a:t>Monitoring and Auditing:</a:t>
            </a:r>
            <a:endParaRPr lang="en-US" dirty="0"/>
          </a:p>
          <a:p>
            <a:pPr lvl="1"/>
            <a:r>
              <a:rPr lang="en-US" dirty="0"/>
              <a:t>Implement monitoring mechanisms to track the usage of the </a:t>
            </a:r>
            <a:r>
              <a:rPr lang="en-US" dirty="0" err="1"/>
              <a:t>keylogger</a:t>
            </a:r>
            <a:r>
              <a:rPr lang="en-US" dirty="0"/>
              <a:t> and detect any unauthorized access or misuse.</a:t>
            </a:r>
          </a:p>
          <a:p>
            <a:pPr lvl="1"/>
            <a:r>
              <a:rPr lang="en-US" dirty="0"/>
              <a:t>Regularly review access logs and audit trails to ensure compliance with ethical guidelines and legal requirements.</a:t>
            </a:r>
          </a:p>
          <a:p>
            <a:pPr lvl="1"/>
            <a:r>
              <a:rPr lang="en-US" dirty="0"/>
              <a:t>Investigate any suspicious activity detected through monitoring and take appropriate action.</a:t>
            </a:r>
          </a:p>
          <a:p>
            <a:r>
              <a:rPr lang="en-US" b="1" dirty="0"/>
              <a:t>User Education and Training:</a:t>
            </a:r>
            <a:endParaRPr lang="en-US" dirty="0"/>
          </a:p>
          <a:p>
            <a:pPr lvl="1"/>
            <a:r>
              <a:rPr lang="en-US" dirty="0"/>
              <a:t>Provide training and education to users on the purpose and functionality of the </a:t>
            </a:r>
            <a:r>
              <a:rPr lang="en-US" dirty="0" err="1"/>
              <a:t>keylogger</a:t>
            </a:r>
            <a:r>
              <a:rPr lang="en-US" dirty="0"/>
              <a:t>.</a:t>
            </a:r>
          </a:p>
          <a:p>
            <a:pPr lvl="1"/>
            <a:r>
              <a:rPr lang="en-US" dirty="0"/>
              <a:t>Educate users about cybersecurity best practices and the importance of protecting sensitive information.</a:t>
            </a:r>
          </a:p>
          <a:p>
            <a:r>
              <a:rPr lang="en-US" b="1" dirty="0"/>
              <a:t>Continuous Improvement:</a:t>
            </a:r>
            <a:endParaRPr lang="en-US" dirty="0"/>
          </a:p>
          <a:p>
            <a:pPr lvl="1"/>
            <a:r>
              <a:rPr lang="en-US" dirty="0"/>
              <a:t>Regularly update the </a:t>
            </a:r>
            <a:r>
              <a:rPr lang="en-US" dirty="0" err="1"/>
              <a:t>keylogger</a:t>
            </a:r>
            <a:r>
              <a:rPr lang="en-US" dirty="0"/>
              <a:t> software to patch any security vulnerabilities and incorporate new features or improvements.</a:t>
            </a:r>
          </a:p>
          <a:p>
            <a:pPr lvl="1"/>
            <a:r>
              <a:rPr lang="en-US" dirty="0"/>
              <a:t>Stay informed about emerging threats and evolving cybersecurity trends, and adjust deployment strategies accordingly</a:t>
            </a:r>
            <a:r>
              <a:rPr lang="en-US" dirty="0" smtClean="0"/>
              <a:t>.</a:t>
            </a:r>
            <a:endParaRPr lang="en-US"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92500" lnSpcReduction="20000"/>
          </a:bodyPr>
          <a:lstStyle/>
          <a:p>
            <a:r>
              <a:rPr lang="en-US" b="1" dirty="0"/>
              <a:t>Deployment :</a:t>
            </a:r>
          </a:p>
          <a:p>
            <a:r>
              <a:rPr lang="en-US" b="1" dirty="0"/>
              <a:t>Legal Compliance:</a:t>
            </a:r>
            <a:endParaRPr lang="en-US" dirty="0"/>
          </a:p>
          <a:p>
            <a:pPr lvl="1"/>
            <a:r>
              <a:rPr lang="en-US" dirty="0"/>
              <a:t>Ensure compliance with relevant laws and regulations governing the use of surveillance software, such as data protection laws and regulations related to employee monitoring.</a:t>
            </a:r>
          </a:p>
          <a:p>
            <a:r>
              <a:rPr lang="en-US" b="1" dirty="0"/>
              <a:t>Ethical Guidelines:</a:t>
            </a:r>
            <a:endParaRPr lang="en-US" dirty="0"/>
          </a:p>
          <a:p>
            <a:pPr lvl="1"/>
            <a:r>
              <a:rPr lang="en-US" dirty="0"/>
              <a:t>Adhere to ethical guidelines for the responsible use of </a:t>
            </a:r>
            <a:r>
              <a:rPr lang="en-US" dirty="0" err="1"/>
              <a:t>keyloggers</a:t>
            </a:r>
            <a:r>
              <a:rPr lang="en-US" dirty="0"/>
              <a:t>, respecting user privacy and obtaining proper authorization.</a:t>
            </a:r>
          </a:p>
          <a:p>
            <a:r>
              <a:rPr lang="en-US" b="1" dirty="0"/>
              <a:t>Data Protection:</a:t>
            </a:r>
            <a:endParaRPr lang="en-US" dirty="0"/>
          </a:p>
          <a:p>
            <a:pPr lvl="1"/>
            <a:r>
              <a:rPr lang="en-US" dirty="0"/>
              <a:t>Implement strong encryption algorithms to protect captured data during transit and storage.</a:t>
            </a:r>
          </a:p>
          <a:p>
            <a:r>
              <a:rPr lang="en-US" b="1" dirty="0"/>
              <a:t>Access Control:</a:t>
            </a:r>
            <a:endParaRPr lang="en-US" dirty="0"/>
          </a:p>
          <a:p>
            <a:pPr lvl="1"/>
            <a:r>
              <a:rPr lang="en-US" dirty="0"/>
              <a:t>Implement access control mechanisms to restrict access to the </a:t>
            </a:r>
            <a:r>
              <a:rPr lang="en-US" dirty="0" err="1"/>
              <a:t>keylogger</a:t>
            </a:r>
            <a:r>
              <a:rPr lang="en-US" dirty="0"/>
              <a:t> and ensure that only authorized users can view or retrieve logged data.</a:t>
            </a:r>
          </a:p>
          <a:p>
            <a:r>
              <a:rPr lang="en-US" b="1" dirty="0"/>
              <a:t>Integration with Security Infrastructure:</a:t>
            </a:r>
            <a:endParaRPr lang="en-US" dirty="0"/>
          </a:p>
          <a:p>
            <a:pPr lvl="1"/>
            <a:r>
              <a:rPr lang="en-US" dirty="0"/>
              <a:t>Integrate the </a:t>
            </a:r>
            <a:r>
              <a:rPr lang="en-US" dirty="0" err="1"/>
              <a:t>keylogger</a:t>
            </a:r>
            <a:r>
              <a:rPr lang="en-US" dirty="0"/>
              <a:t> with existing security infrastructure, such as antivirus software and intrusion detection systems, to enhance overall cybersecurity posture.</a:t>
            </a:r>
          </a:p>
          <a:p>
            <a:r>
              <a:rPr lang="en-US" b="1" dirty="0"/>
              <a:t>Incident Response Plan:</a:t>
            </a:r>
            <a:endParaRPr lang="en-US" dirty="0"/>
          </a:p>
          <a:p>
            <a:pPr lvl="1"/>
            <a:r>
              <a:rPr lang="en-US" dirty="0"/>
              <a:t>Develop an incident response plan to address security incidents or breaches involving the </a:t>
            </a:r>
            <a:r>
              <a:rPr lang="en-US" dirty="0" err="1"/>
              <a:t>keylogger</a:t>
            </a:r>
            <a:r>
              <a:rPr lang="en-US" dirty="0"/>
              <a:t>, including procedures for containment, investigation, and recovery.</a:t>
            </a:r>
          </a:p>
          <a:p>
            <a:pPr marL="0" indent="0">
              <a:buNone/>
            </a:pPr>
            <a:endParaRPr lang="en-IN" dirty="0"/>
          </a:p>
        </p:txBody>
      </p:sp>
    </p:spTree>
    <p:extLst>
      <p:ext uri="{BB962C8B-B14F-4D97-AF65-F5344CB8AC3E}">
        <p14:creationId xmlns:p14="http://schemas.microsoft.com/office/powerpoint/2010/main" val="425821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'g''o''o''g''l''e''.''c''o''m'Key.enterKey.enterKey.enter'g''o''o''g''l''e''.''c''o''m'Key.enter.</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www.w3.org/XML/1998/namespace"/>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c0fa2617-96bd-425d-8578-e93563fe37c5"/>
    <ds:schemaRef ds:uri="9162bd5b-4ed9-4da3-b376-05204580ba3f"/>
    <ds:schemaRef ds:uri="http://schemas.microsoft.com/office/2006/metadata/propertie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68</TotalTime>
  <Words>972</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CYBER SECURITY</vt:lpstr>
      <vt:lpstr>OUTLINE</vt:lpstr>
      <vt:lpstr>Problem Statement</vt:lpstr>
      <vt:lpstr>Proposed Solution</vt:lpstr>
      <vt:lpstr>System  Approach</vt:lpstr>
      <vt:lpstr>Algorithm &amp; Deployment</vt:lpstr>
      <vt:lpstr>Algorithm &amp; Deployment</vt:lpstr>
      <vt:lpstr>Result</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cselab</cp:lastModifiedBy>
  <cp:revision>30</cp:revision>
  <dcterms:created xsi:type="dcterms:W3CDTF">2021-05-26T16:50:10Z</dcterms:created>
  <dcterms:modified xsi:type="dcterms:W3CDTF">2024-04-03T05:51:07Z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