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n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A51C-26D2-EE55-2F43-7AD1BD6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A3AAB-398C-D129-D07F-D0CF9EDBC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D63C6-43D9-3B0E-7E30-21A9410F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FC2B-ACFA-9E8F-2493-54E934A7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5878-6578-2AF4-69B8-D438BBD3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404498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E71C-7401-5879-006B-1E75F9A4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1562A-763C-2566-51DD-EE883A09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4238-366D-C9D6-4256-7C2572CF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801C-27C1-8A4A-9B8A-81AE29A3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3D8B-B2DA-387C-74B5-114CCF18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132940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F9322-B120-B72F-FF09-46EB8A1C9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BCB2B-F26E-AF66-0645-734F23DE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84561-8703-C5C0-21AC-BFDE264B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D5EA-3277-9CD8-EB6C-F49CD5DA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6A40-3BFD-DB88-8389-254F26F2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21279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AE7C-D0A4-184C-07BD-B3B945AE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9672-8021-3C0F-23E2-5CB7D4E8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7B0A-3FE4-04DD-AAA1-ABF57E89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C57C-67ED-55A7-34D8-E33B447A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796F2-41EF-19E7-1994-E8D9842C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90383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B280-B328-DAA3-D4CC-92F30C9D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37D5-54C5-47FC-2D51-CA68BA941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8808-23F1-9CD9-6D34-C4902705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FBD0-A47E-3D52-68D7-A789C744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99B3-DD55-6B81-AD60-A08B9D9B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40732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512D-7F98-DD83-55BD-6187E643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2F99-8727-1D0B-B380-9D3A3626D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41919-B06C-A95B-D879-FD8A53F35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62A2-E8AD-1F47-68CF-9D8DB8B2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4521-7C92-E06F-36CC-5831AA66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4BBC-C3E2-7D79-B0BF-483D783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64514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DF95-BD14-757C-1E9A-ACA6DE2D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01057-EDAB-BAA4-FE6E-ACB5522F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32CA-7D7F-D6F4-9168-AFA8F6DC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4EF2B-E41F-BA3C-C91A-97BE8F142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E0ACB-6AFB-B01F-EA69-F8732D152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0F84D-FF91-3C50-D167-87B997DE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7BAD1-569D-C6A0-A36B-0C0B4F97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FA038-ED5B-078E-6CA0-C0572A93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111575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132B-E7A6-B428-9C89-5EA64301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E4E02-F560-C1E0-B175-09A12AAE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AFFF0-4B05-4179-EF57-0234CF71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F6559-69B4-08CE-88D2-18BD60D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116151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675A-5AA3-7C25-F5AE-8DCBBB1C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3C613-555C-55F9-A391-93A2351D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839B-8C6C-068C-11C4-BF460DE3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194006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1EFF-40D2-53CB-3063-97A4B627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39BE-E525-1F96-EB2B-A4B30895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4EF2B-528F-E3C7-3259-9F1B1763A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FBAC7-23D3-9FC7-3014-CE0BEC29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C1B7-B8BB-FAC8-C476-A9401806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BCE1-E620-9F7B-548A-C1418CEF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41203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C67F-850C-48E1-FF28-D99057EE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1ED7C-92AD-B3FA-3840-2ECFBCC0E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1EF1-131C-B807-E450-4C23D11DF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F197D-27B6-C1A8-9367-FD42D57A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FA30A-7E04-AD85-136F-C52EB3D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2AF7-CE3B-D04D-747A-6A0C0E7E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28166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1E8F-27A6-68A1-7712-CBBD16D7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7676-0D88-A3FA-D6CD-98C6009BA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79C2-F935-8CC1-D0EB-CA44DBE1A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94E-D64B-46A2-8C92-1388A6A824BE}" type="datetimeFigureOut">
              <a:rPr lang="kn-IN" smtClean="0"/>
              <a:t>17-04-23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4DB7-195F-272E-E6CD-1D917C54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2EA9-5E9C-4874-A7C8-E0829EE2D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62D1-7467-4328-914A-0E4602C7939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401847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n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947A-8045-E53E-553A-0D61710B6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kjjkj</a:t>
            </a:r>
            <a:endParaRPr lang="k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07959-76CB-27EE-BDB8-E85C9D7D0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418018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kjjkj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kjjkj</dc:title>
  <dc:creator>Guruprasad Y</dc:creator>
  <cp:lastModifiedBy>Guruprasad Y</cp:lastModifiedBy>
  <cp:revision>1</cp:revision>
  <dcterms:created xsi:type="dcterms:W3CDTF">2023-04-17T06:53:07Z</dcterms:created>
  <dcterms:modified xsi:type="dcterms:W3CDTF">2023-04-17T06:53:24Z</dcterms:modified>
</cp:coreProperties>
</file>