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32F-EF87-4FB6-AE9C-87931E017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183B-CF46-48D5-AE84-5B58292E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7D7C-FCE8-4D58-93C0-5C7A5DAB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7E1F-C59D-4BF3-8A93-630A7D91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4F62-BC7E-4F4B-B054-18D71C2B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6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16E-4E90-4430-8957-DAE61C5B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CB46-7841-46E8-8267-466599CF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4609-1AD9-47B1-8FB1-4B55C59E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38F7-9DEE-4D98-80D4-540C1BA3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5170-0F46-4553-AAC8-8B606122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62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5550-E39D-4D5C-BC03-EE02E772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C6D53-64E8-4642-B7C4-44CAA7CC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93B1-16BA-419B-8D84-E296C7DE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FF6D-9280-468B-95C8-0A4F1CA6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D141-A16A-4BF5-9797-FF247777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1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BBB5-0895-40BE-8336-3AC0A749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D228-1D11-4650-8015-EEA3B386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8BF0-B21B-4FCC-8CAD-D7B447FB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E4F6-C77F-4E24-8570-69130C1E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E28-C102-4DD9-B495-FFA66F5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84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595-DAC2-4CBD-8306-DEB4F469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38C5-A189-4B49-995E-536875AE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7F33-3D1F-41B4-875C-394DAE76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2240-A405-4419-98FF-8E2C1BC5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C977-9639-4F63-93DB-D7A4119D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57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5BD6-1DB8-46E7-B60C-08BA1F2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A517-B816-43E1-906F-A30D18C9C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3FB28-B7C9-4FF2-A99A-C37B3DBB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3346-B844-442B-996D-6BA6A87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A965-C438-4F09-8307-E745649F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64C3-4EA0-48C2-9267-3A0C5D0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3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576A-ABF6-4D31-AC91-CD47E70E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D9C2-F0D2-46DB-B5C9-E530E9CE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C21EE-972E-4326-9821-CE3CF604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BC90A-8164-4633-8151-CB12E617A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964CD-1B20-4CAB-AECD-2C49062D7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9F93B-1C4D-45F9-9BD6-B8B0A6A9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41FD0-CBB4-4957-819A-6A708CD1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D05E-08DB-4A9E-8E4D-20F19540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03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1311-68BA-4C05-AB38-94AEA5B9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2742D-9C6E-4AC9-93DE-9E70D57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DA382-1723-4067-B000-0D39A15B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697AE-2192-4670-B1FA-3CAADDFF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5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A9ECE-E19D-476A-98F2-66D8066E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F273-6898-4314-B15F-2F762BA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3E8C-6675-4480-BE03-924521BE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32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8156-287C-4A88-A7C1-3D9B5892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AABF-A875-413B-BCD9-1216C008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9C086-0B55-4AF8-9488-4143B823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F4DE-10DA-4CC2-BAFE-9B88B4D1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E8C86-5F5C-49A7-991D-834C64FA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4A71-6057-4828-96DE-A259D06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4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B643-8585-4DD2-9E25-A441B5C6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1ACE6-5B4F-407B-8C54-8FF903D22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C63B-3E26-43F8-97AF-DAC349C9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8735-E5CA-4114-9E37-50F2616D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7DD0-98EF-43A1-A64F-BF7918CE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8B7-4B68-4E1E-A7C9-DEDF9D55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22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E695-C75D-42AD-89CA-23DAB41C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1CE-1029-4B0D-AF36-57622E9B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59C9-68D0-498D-A033-CC7BDFF67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1CC7-0E81-4BA2-A80C-877E7285C157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0985-4C68-4884-A35E-7A26756F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FEEB-F91F-4475-8E98-FF7C3BF2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E555-A14F-470B-9F80-B2F325D85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19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15583-B8E8-4BD4-BA62-F015697C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3" y="369115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94CE5-29BC-417D-8E71-4B5CF5F7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7" y="4683548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B972C-E1AC-4B12-8985-1450ABBE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7" y="2529000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57B139-D175-4207-B80F-AE5302091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7" y="374452"/>
            <a:ext cx="1800000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4CC92-189D-4264-A610-74E4220F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6" y="2529000"/>
            <a:ext cx="18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6942B6-A3B0-44C1-B35F-6D7015D6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1" y="4688885"/>
            <a:ext cx="1800000" cy="18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7896C5-9945-4AC4-8735-B36D168A786F}"/>
              </a:ext>
            </a:extLst>
          </p:cNvPr>
          <p:cNvSpPr txBox="1"/>
          <p:nvPr/>
        </p:nvSpPr>
        <p:spPr>
          <a:xfrm>
            <a:off x="2441196" y="562062"/>
            <a:ext cx="188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amongus</a:t>
            </a:r>
            <a:endParaRPr lang="en-US" dirty="0"/>
          </a:p>
          <a:p>
            <a:r>
              <a:rPr lang="en-US" dirty="0"/>
              <a:t>among us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73178-8F55-415E-AF58-4E574D2DB0D8}"/>
              </a:ext>
            </a:extLst>
          </p:cNvPr>
          <p:cNvSpPr txBox="1"/>
          <p:nvPr/>
        </p:nvSpPr>
        <p:spPr>
          <a:xfrm>
            <a:off x="2593595" y="2951946"/>
            <a:ext cx="188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roblox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2555D-E55A-474A-97AB-B24AC0CAC7E1}"/>
              </a:ext>
            </a:extLst>
          </p:cNvPr>
          <p:cNvSpPr txBox="1"/>
          <p:nvPr/>
        </p:nvSpPr>
        <p:spPr>
          <a:xfrm>
            <a:off x="2526484" y="5106494"/>
            <a:ext cx="188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rov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CBC02-4B2E-4F7F-AD72-581B4F6B0FBD}"/>
              </a:ext>
            </a:extLst>
          </p:cNvPr>
          <p:cNvSpPr txBox="1"/>
          <p:nvPr/>
        </p:nvSpPr>
        <p:spPr>
          <a:xfrm>
            <a:off x="8390389" y="792061"/>
            <a:ext cx="188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mario</a:t>
            </a:r>
            <a:endParaRPr lang="en-US" dirty="0"/>
          </a:p>
          <a:p>
            <a:r>
              <a:rPr lang="en-US" dirty="0" err="1"/>
              <a:t>mario</a:t>
            </a:r>
            <a:r>
              <a:rPr lang="en-US" dirty="0"/>
              <a:t> kart</a:t>
            </a:r>
          </a:p>
          <a:p>
            <a:r>
              <a:rPr lang="en-US" dirty="0" err="1"/>
              <a:t>mariokart</a:t>
            </a:r>
            <a:endParaRPr lang="th-T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2A40A-725D-4566-B1C6-60799106B8B7}"/>
              </a:ext>
            </a:extLst>
          </p:cNvPr>
          <p:cNvSpPr txBox="1"/>
          <p:nvPr/>
        </p:nvSpPr>
        <p:spPr>
          <a:xfrm>
            <a:off x="8390389" y="2998112"/>
            <a:ext cx="188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gta</a:t>
            </a:r>
            <a:endParaRPr lang="en-US" dirty="0"/>
          </a:p>
          <a:p>
            <a:r>
              <a:rPr lang="en-US" dirty="0" err="1"/>
              <a:t>gtav</a:t>
            </a:r>
            <a:endParaRPr lang="en-US" dirty="0"/>
          </a:p>
          <a:p>
            <a:r>
              <a:rPr lang="en-US" dirty="0" err="1"/>
              <a:t>gta</a:t>
            </a:r>
            <a:r>
              <a:rPr lang="en-US" dirty="0"/>
              <a:t> 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EB1F8-08AE-41CE-97F2-D799576EC0B9}"/>
              </a:ext>
            </a:extLst>
          </p:cNvPr>
          <p:cNvSpPr txBox="1"/>
          <p:nvPr/>
        </p:nvSpPr>
        <p:spPr>
          <a:xfrm>
            <a:off x="8421359" y="5204163"/>
            <a:ext cx="259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genshin</a:t>
            </a:r>
            <a:endParaRPr lang="en-US" dirty="0"/>
          </a:p>
          <a:p>
            <a:r>
              <a:rPr lang="en-US" dirty="0" err="1"/>
              <a:t>genshin</a:t>
            </a:r>
            <a:r>
              <a:rPr lang="en-US" dirty="0"/>
              <a:t> impact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2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0FE01-BD48-440A-A9B5-65B94760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2" y="824873"/>
            <a:ext cx="18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96497-D63A-42F5-B830-E635C47E2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34" y="3965006"/>
            <a:ext cx="1800000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9F8C2-9765-4006-8C87-2EF9442E4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09" y="824873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763D4-2AC1-47DA-A2AA-70276048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6" y="3836260"/>
            <a:ext cx="1800000" cy="18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4AE30-9B5D-498E-AC47-15F52FEC33E3}"/>
              </a:ext>
            </a:extLst>
          </p:cNvPr>
          <p:cNvSpPr txBox="1"/>
          <p:nvPr/>
        </p:nvSpPr>
        <p:spPr>
          <a:xfrm>
            <a:off x="3020036" y="1247819"/>
            <a:ext cx="188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hayday</a:t>
            </a:r>
            <a:endParaRPr lang="en-US" dirty="0"/>
          </a:p>
          <a:p>
            <a:r>
              <a:rPr lang="en-US" dirty="0"/>
              <a:t>hay day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36CEB-7859-4BDC-8F9D-15B829B86812}"/>
              </a:ext>
            </a:extLst>
          </p:cNvPr>
          <p:cNvSpPr txBox="1"/>
          <p:nvPr/>
        </p:nvSpPr>
        <p:spPr>
          <a:xfrm>
            <a:off x="3330429" y="4387952"/>
            <a:ext cx="188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pubg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26C32-5E81-4960-BA30-01D129CBC115}"/>
              </a:ext>
            </a:extLst>
          </p:cNvPr>
          <p:cNvSpPr txBox="1"/>
          <p:nvPr/>
        </p:nvSpPr>
        <p:spPr>
          <a:xfrm>
            <a:off x="8661905" y="1247818"/>
            <a:ext cx="188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valo</a:t>
            </a:r>
            <a:endParaRPr lang="en-US" dirty="0"/>
          </a:p>
          <a:p>
            <a:r>
              <a:rPr lang="en-US" dirty="0" err="1"/>
              <a:t>valorant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AA600-4207-436D-8866-D81136011679}"/>
              </a:ext>
            </a:extLst>
          </p:cNvPr>
          <p:cNvSpPr txBox="1"/>
          <p:nvPr/>
        </p:nvSpPr>
        <p:spPr>
          <a:xfrm>
            <a:off x="8661905" y="4474650"/>
            <a:ext cx="188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minecraft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051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LAB203_01</dc:creator>
  <cp:lastModifiedBy>LAB203_01</cp:lastModifiedBy>
  <cp:revision>2</cp:revision>
  <dcterms:created xsi:type="dcterms:W3CDTF">2024-04-25T06:38:47Z</dcterms:created>
  <dcterms:modified xsi:type="dcterms:W3CDTF">2024-04-25T06:39:31Z</dcterms:modified>
</cp:coreProperties>
</file>