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F53D-6FF6-4412-A65B-907300F25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4CCDB-5ABD-4623-A90B-DF056D25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5FB6-B2A2-402F-8441-7AAF7DF9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9ECD9-9920-4370-8285-FDE52E27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915D-E535-4256-A931-3120D9B5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07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8507-D094-49D0-8344-7FE8587A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09850-4E1F-42D4-9419-B1BDCBC8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09A8-D011-4768-8F2A-9E4AC6B3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3112-EC4A-48A6-ABB6-36A485BD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90D2-DCFF-4080-9AA0-8297DE49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06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A860F-E2D5-442D-AF83-F0A9B433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766E2-E2C2-4B11-B19A-257DC5B05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C8BF-5000-4CE0-8BED-E6B22452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9615-0011-4994-907E-1D95B7DF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5EB4-3255-4EE0-B130-B0D90D6F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676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0E6E-3FDD-45C0-B4B0-CAEEC30A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F789-1D47-46A7-8667-8E2F03BC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7CDD-DE5D-4884-9870-353FA7B2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B701-F2E1-4C2D-8A83-1427DFA2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FBB6-468C-4496-89C7-440088A2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341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41BD-29B6-452C-967A-2267FA06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1DBA-EEA5-493D-A592-2A7E6177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C007-0FEB-4301-8782-865D52ED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2E97-C0AB-4616-807B-3D25A1A3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4D7F-9499-42CF-AA52-8A3849FF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09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B5DC-1C33-4623-99F0-7CC196D3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4195-7E28-4F14-BB19-42EB3842D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9193B-8871-4402-9652-B0000774F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B1D6-2654-4303-B395-265A047B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31A25-834C-4650-9B4A-7B057A2E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FF37B-9C3B-47A4-A809-8DE02FB2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40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6EDA-EDDD-478F-B4E5-5B76D18A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6761E-F393-46BE-98F7-3A833DD1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4999-C8EB-4349-BC76-3C06E369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66D29-77F1-4457-8A10-C58AF478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EC86B-1D3C-43B5-B31A-EFE98E024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F8952-51E3-4003-9CC3-1107FC25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9135F-11BF-4342-9ACE-ABDFFF80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4EA00-FF7B-46DD-87E5-75238BCF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278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9430-CAB8-4EDB-A2CF-36C23096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A2369-EA81-4109-9604-D26ED279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B9ABF-7768-4CA3-911B-6089B31E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9B704-5014-4F37-B29C-4705D7BA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343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70631-2C44-41D2-BC3E-62851C6E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4E67B-201C-444F-A567-5C1D4ECE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D6E4-F5AD-4503-A40F-4338655A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57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4721-23BF-482F-86BB-B612B5BC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1CA7-9617-455E-B2BF-14862E07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7323-C395-4BFB-82BE-1F528630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C65A4-5F69-40FE-8180-DD625FB3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ED9D-2205-470F-B485-3A825B8E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1D77-E560-4AB3-A301-B17FC32D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135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0C1-E3BA-4163-ADF8-ECE7C14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B8A8F-3DD7-4945-8E91-7905E90B5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76D91-551F-41DB-A50F-43FE19BE2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6A6A9-2783-419F-82C6-6FAC9787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B8970-4983-44B4-AC90-EA785593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4DB00-F906-4CE0-BF5E-EDC5E5FA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302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05BEC-A9FA-4367-B0C3-73AC7CCD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C1007-7A30-4366-BFAB-343CE804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FC7F2-1723-4487-BEE3-3CB3126B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7B88-C327-413D-9F5A-E6ED4677D972}" type="datetimeFigureOut">
              <a:rPr lang="th-TH" smtClean="0"/>
              <a:t>25/04/67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01B9-E960-475D-BC47-3EBB080A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728C-1D38-4AB7-BE29-543E51A55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7EDD-3DF2-4F47-B151-54826BC3EA9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6EC2E-2050-423C-968F-EC23A3FC0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96" y="379375"/>
            <a:ext cx="18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162EB-A660-42F5-85FC-9CB14F46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914" y="1498608"/>
            <a:ext cx="18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61C30-7841-45DF-92A4-CAEA60F6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84" y="4745737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FA261-4304-477D-8530-F5EF0E95D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96" y="2660218"/>
            <a:ext cx="1800000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4377F6-2305-4E25-8D40-0E9CE99A0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1" y="379375"/>
            <a:ext cx="18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3F3CD9-F7EE-4BF6-9367-7E4EAB813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8" y="4745737"/>
            <a:ext cx="18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3E5169-90EF-4E9A-BDC5-2640EF733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8" y="2660218"/>
            <a:ext cx="1800000" cy="18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57BD69-6C4B-48C3-A9D2-1F07BDFFA382}"/>
              </a:ext>
            </a:extLst>
          </p:cNvPr>
          <p:cNvSpPr txBox="1"/>
          <p:nvPr/>
        </p:nvSpPr>
        <p:spPr>
          <a:xfrm>
            <a:off x="2618937" y="872455"/>
            <a:ext cx="1367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lactasoy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623B1-45C5-414A-AB6D-96DF87F7709F}"/>
              </a:ext>
            </a:extLst>
          </p:cNvPr>
          <p:cNvSpPr txBox="1"/>
          <p:nvPr/>
        </p:nvSpPr>
        <p:spPr>
          <a:xfrm>
            <a:off x="2502889" y="3036998"/>
            <a:ext cx="18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food</a:t>
            </a:r>
          </a:p>
          <a:p>
            <a:r>
              <a:rPr lang="en-US" dirty="0" err="1"/>
              <a:t>usefulfood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5A446E-B6BB-4B51-A80A-DC1DCD338453}"/>
              </a:ext>
            </a:extLst>
          </p:cNvPr>
          <p:cNvSpPr txBox="1"/>
          <p:nvPr/>
        </p:nvSpPr>
        <p:spPr>
          <a:xfrm>
            <a:off x="2502889" y="5384127"/>
            <a:ext cx="1917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swf</a:t>
            </a:r>
            <a:endParaRPr lang="en-US" dirty="0"/>
          </a:p>
          <a:p>
            <a:r>
              <a:rPr lang="en-US" dirty="0"/>
              <a:t>panna cotta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777D0-57CD-4BA7-A80B-CDADF6583ED3}"/>
              </a:ext>
            </a:extLst>
          </p:cNvPr>
          <p:cNvSpPr txBox="1"/>
          <p:nvPr/>
        </p:nvSpPr>
        <p:spPr>
          <a:xfrm>
            <a:off x="6618384" y="802321"/>
            <a:ext cx="1398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advice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B9AAEB-0023-47C1-9F24-396D29B3E76F}"/>
              </a:ext>
            </a:extLst>
          </p:cNvPr>
          <p:cNvSpPr txBox="1"/>
          <p:nvPr/>
        </p:nvSpPr>
        <p:spPr>
          <a:xfrm>
            <a:off x="6466896" y="3083164"/>
            <a:ext cx="55451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kmitl</a:t>
            </a:r>
            <a:endParaRPr lang="en-US" dirty="0"/>
          </a:p>
          <a:p>
            <a:r>
              <a:rPr lang="th-TH" dirty="0"/>
              <a:t>สถาบันเทคโนโลยีพระจอมเกล้าเจ้าคุณทหารลาดกระบัง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953350-421D-483E-8AA3-26F65A72ECD6}"/>
              </a:ext>
            </a:extLst>
          </p:cNvPr>
          <p:cNvSpPr txBox="1"/>
          <p:nvPr/>
        </p:nvSpPr>
        <p:spPr>
          <a:xfrm>
            <a:off x="6652332" y="4962964"/>
            <a:ext cx="51323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</a:t>
            </a:r>
          </a:p>
          <a:p>
            <a:r>
              <a:rPr lang="en-US" dirty="0"/>
              <a:t>it </a:t>
            </a:r>
            <a:r>
              <a:rPr lang="en-US" dirty="0" err="1"/>
              <a:t>kmitl</a:t>
            </a:r>
            <a:endParaRPr lang="en-US" dirty="0"/>
          </a:p>
          <a:p>
            <a:r>
              <a:rPr lang="th-TH" dirty="0"/>
              <a:t>คณะเทคโนโลยีสารสนเทศ สถาบันเทคโนโลยีพระจอมเกล้าเจ้าคุณทหารลาดกระบัง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0C0DA-1140-4510-B73D-9496233CE696}"/>
              </a:ext>
            </a:extLst>
          </p:cNvPr>
          <p:cNvSpPr txBox="1"/>
          <p:nvPr/>
        </p:nvSpPr>
        <p:spPr>
          <a:xfrm>
            <a:off x="9747131" y="558708"/>
            <a:ext cx="1873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 to dev</a:t>
            </a:r>
          </a:p>
          <a:p>
            <a:r>
              <a:rPr lang="en-US" dirty="0" err="1"/>
              <a:t>borntodev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LAB203_01</dc:creator>
  <cp:lastModifiedBy>LAB203_01</cp:lastModifiedBy>
  <cp:revision>1</cp:revision>
  <dcterms:created xsi:type="dcterms:W3CDTF">2024-04-25T04:22:11Z</dcterms:created>
  <dcterms:modified xsi:type="dcterms:W3CDTF">2024-04-25T04:22:19Z</dcterms:modified>
</cp:coreProperties>
</file>