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51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76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95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2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31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7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99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8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12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8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05B386-5E39-4814-B1A1-6677A3C00E6A}" type="datetimeFigureOut">
              <a:rPr lang="th-TH" smtClean="0"/>
              <a:t>30/03/66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9B2E77-1180-4B53-9058-05D0E0313D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9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pamaster/Flappybird.git" TargetMode="External"/><Relationship Id="rId2" Type="http://schemas.openxmlformats.org/officeDocument/2006/relationships/hyperlink" Target="https://youtu.be/x4Ry5OUDO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3FB-FE68-6D81-D3C9-708050E2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Flappy Bird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9CEA-D7B0-31BE-DACB-7BC3365F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69" y="4468031"/>
            <a:ext cx="8213210" cy="2238046"/>
          </a:xfrm>
        </p:spPr>
        <p:txBody>
          <a:bodyPr>
            <a:normAutofit/>
          </a:bodyPr>
          <a:lstStyle/>
          <a:p>
            <a:r>
              <a:rPr lang="th-TH" dirty="0"/>
              <a:t>จัดทำโดย</a:t>
            </a:r>
          </a:p>
          <a:p>
            <a:r>
              <a:rPr lang="th-TH" dirty="0"/>
              <a:t>นายทศวรรษ จันทรศร รหัสนิสิต 6530300201</a:t>
            </a:r>
          </a:p>
          <a:p>
            <a:r>
              <a:rPr lang="th-TH" dirty="0"/>
              <a:t>รหัสวิชา 03603112-65 ชื่อวิชา </a:t>
            </a:r>
            <a:r>
              <a:rPr lang="en-US" dirty="0"/>
              <a:t>Programming Fundamentals II</a:t>
            </a:r>
          </a:p>
          <a:p>
            <a:r>
              <a:rPr lang="th-TH" dirty="0"/>
              <a:t>อาจารย์ผู้สอน กุลวดี สมบูรณ์วิวัฒน์ </a:t>
            </a:r>
          </a:p>
          <a:p>
            <a:r>
              <a:rPr lang="th-TH" dirty="0"/>
              <a:t>ปีการศึกษา 2565</a:t>
            </a:r>
          </a:p>
        </p:txBody>
      </p:sp>
    </p:spTree>
    <p:extLst>
      <p:ext uri="{BB962C8B-B14F-4D97-AF65-F5344CB8AC3E}">
        <p14:creationId xmlns:p14="http://schemas.microsoft.com/office/powerpoint/2010/main" val="35353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A7B1-E282-E1E4-0F26-57234D0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50015-58EB-718C-189E-734F6019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2" y="1759788"/>
            <a:ext cx="8942890" cy="4943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FCCD10-5321-314B-9A54-15FD9F48E4A3}"/>
              </a:ext>
            </a:extLst>
          </p:cNvPr>
          <p:cNvSpPr/>
          <p:nvPr/>
        </p:nvSpPr>
        <p:spPr>
          <a:xfrm>
            <a:off x="1466490" y="2142349"/>
            <a:ext cx="3717985" cy="48008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251AD-EC5C-A2DA-25DD-03F26CDFA3C0}"/>
              </a:ext>
            </a:extLst>
          </p:cNvPr>
          <p:cNvSpPr/>
          <p:nvPr/>
        </p:nvSpPr>
        <p:spPr>
          <a:xfrm>
            <a:off x="1466490" y="2670803"/>
            <a:ext cx="3717985" cy="11593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CD3BF-B058-8AEA-8DAD-4538AC55460E}"/>
              </a:ext>
            </a:extLst>
          </p:cNvPr>
          <p:cNvSpPr/>
          <p:nvPr/>
        </p:nvSpPr>
        <p:spPr>
          <a:xfrm>
            <a:off x="1466490" y="4520241"/>
            <a:ext cx="3717985" cy="21220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3024F-A5FB-2854-CDC1-ED944334EA30}"/>
              </a:ext>
            </a:extLst>
          </p:cNvPr>
          <p:cNvSpPr txBox="1"/>
          <p:nvPr/>
        </p:nvSpPr>
        <p:spPr>
          <a:xfrm>
            <a:off x="5745020" y="2047212"/>
            <a:ext cx="2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กำหนดให้ความเร็วหน้าจอขยับ เมื่อเริ่มเกมเป็น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6DDDA-18C3-B4A8-5C4D-4966A6EF16B0}"/>
              </a:ext>
            </a:extLst>
          </p:cNvPr>
          <p:cNvSpPr txBox="1"/>
          <p:nvPr/>
        </p:nvSpPr>
        <p:spPr>
          <a:xfrm>
            <a:off x="5745019" y="2722801"/>
            <a:ext cx="349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>
                <a:solidFill>
                  <a:schemeClr val="bg1"/>
                </a:solidFill>
              </a:rPr>
              <a:t>เมื่อเริ่มเกม จะเป็นลูปโดยใช้ลูป </a:t>
            </a:r>
            <a:r>
              <a:rPr lang="en-US">
                <a:solidFill>
                  <a:schemeClr val="bg1"/>
                </a:solidFill>
              </a:rPr>
              <a:t>for</a:t>
            </a:r>
            <a:r>
              <a:rPr lang="th-TH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column </a:t>
            </a:r>
            <a:r>
              <a:rPr lang="th-TH">
                <a:solidFill>
                  <a:schemeClr val="bg1"/>
                </a:solidFill>
              </a:rPr>
              <a:t>ก็คือตัวกำแพง กำหนดให้ กำแพงเกิดขึ้นทางแกน </a:t>
            </a:r>
            <a:r>
              <a:rPr lang="en-US">
                <a:solidFill>
                  <a:schemeClr val="bg1"/>
                </a:solidFill>
              </a:rPr>
              <a:t>x</a:t>
            </a:r>
            <a:r>
              <a:rPr lang="th-TH">
                <a:solidFill>
                  <a:schemeClr val="bg1"/>
                </a:solidFill>
              </a:rPr>
              <a:t> และทำให้ กำแพงเคลื่อนไหวด้วยความเร็ว 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AF5CC-076E-CD41-FBA4-7F18E28B6A0C}"/>
              </a:ext>
            </a:extLst>
          </p:cNvPr>
          <p:cNvSpPr/>
          <p:nvPr/>
        </p:nvSpPr>
        <p:spPr>
          <a:xfrm>
            <a:off x="1466489" y="3850017"/>
            <a:ext cx="3717985" cy="6493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FDBAA-9621-1E34-7FE8-966F47D14D7A}"/>
              </a:ext>
            </a:extLst>
          </p:cNvPr>
          <p:cNvSpPr txBox="1"/>
          <p:nvPr/>
        </p:nvSpPr>
        <p:spPr>
          <a:xfrm>
            <a:off x="5745019" y="4851500"/>
            <a:ext cx="30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กำหนดให้เป็น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th-TH" dirty="0">
                <a:solidFill>
                  <a:schemeClr val="bg1"/>
                </a:solidFill>
              </a:rPr>
              <a:t>ลูป เมื่อทำการเล่นใหม่จะทำการเคลียร์กำแพง แล้วเริ่มเกมใหม่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36859-23B4-EE15-71E7-071D4BBA4E77}"/>
              </a:ext>
            </a:extLst>
          </p:cNvPr>
          <p:cNvSpPr txBox="1"/>
          <p:nvPr/>
        </p:nvSpPr>
        <p:spPr>
          <a:xfrm>
            <a:off x="5745018" y="3784033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เกิดอนิเมชั่น ตกลงพื้นหรือแรงโน้มถ่วงให้ตัวของนกลงพื้น</a:t>
            </a:r>
          </a:p>
        </p:txBody>
      </p:sp>
    </p:spTree>
    <p:extLst>
      <p:ext uri="{BB962C8B-B14F-4D97-AF65-F5344CB8AC3E}">
        <p14:creationId xmlns:p14="http://schemas.microsoft.com/office/powerpoint/2010/main" val="8742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7D24-0F60-C482-317C-CEB86F89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D8B6-FB6E-D52E-C6C2-B798A34F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734195"/>
            <a:ext cx="9402793" cy="4899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D57209-E9BA-500E-CCA0-3B9A0C4B9468}"/>
              </a:ext>
            </a:extLst>
          </p:cNvPr>
          <p:cNvSpPr/>
          <p:nvPr/>
        </p:nvSpPr>
        <p:spPr>
          <a:xfrm>
            <a:off x="1130060" y="1740436"/>
            <a:ext cx="7090914" cy="7070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6651B-814D-D6B3-7F60-00F44A5F1652}"/>
              </a:ext>
            </a:extLst>
          </p:cNvPr>
          <p:cNvSpPr/>
          <p:nvPr/>
        </p:nvSpPr>
        <p:spPr>
          <a:xfrm>
            <a:off x="1130060" y="2504661"/>
            <a:ext cx="3717985" cy="23656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4DB48-3D51-5D07-19FF-FA900D0678FC}"/>
              </a:ext>
            </a:extLst>
          </p:cNvPr>
          <p:cNvSpPr/>
          <p:nvPr/>
        </p:nvSpPr>
        <p:spPr>
          <a:xfrm>
            <a:off x="873144" y="4893686"/>
            <a:ext cx="3717985" cy="171665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4A260-8F2F-192D-B978-B8AD8FD71E2E}"/>
              </a:ext>
            </a:extLst>
          </p:cNvPr>
          <p:cNvSpPr txBox="1"/>
          <p:nvPr/>
        </p:nvSpPr>
        <p:spPr>
          <a:xfrm>
            <a:off x="8281186" y="1801003"/>
            <a:ext cx="163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สูตรเมื่อนกบินผ่านกำแพงจะทำให้เกิดการนับคะแนนโดยเริ่มที่ 0 ไปเรื่อยๆ </a:t>
            </a:r>
            <a:r>
              <a:rPr lang="en-US" dirty="0">
                <a:solidFill>
                  <a:schemeClr val="bg1"/>
                </a:solidFill>
              </a:rPr>
              <a:t>score++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AF970-A756-BE5D-E6DC-52B9CD727770}"/>
              </a:ext>
            </a:extLst>
          </p:cNvPr>
          <p:cNvSpPr txBox="1"/>
          <p:nvPr/>
        </p:nvSpPr>
        <p:spPr>
          <a:xfrm>
            <a:off x="5090477" y="3426932"/>
            <a:ext cx="2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ถ้านกชนที่กำแพงจะ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63044-6933-3C9F-4A0A-D58A7AADB901}"/>
              </a:ext>
            </a:extLst>
          </p:cNvPr>
          <p:cNvSpPr txBox="1"/>
          <p:nvPr/>
        </p:nvSpPr>
        <p:spPr>
          <a:xfrm>
            <a:off x="5090477" y="5145013"/>
            <a:ext cx="294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และถ้านกตกลงพื้นก็จะ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r>
              <a:rPr lang="th-TH" dirty="0">
                <a:solidFill>
                  <a:schemeClr val="bg1"/>
                </a:solidFill>
              </a:rPr>
              <a:t> เหมือนกัน</a:t>
            </a:r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027-BD2D-AA95-AB9D-1172D703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4256F-7ECD-8A3C-5D3D-92DCEFD0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19783"/>
            <a:ext cx="8440328" cy="4553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8A5CC-A4F4-8B89-AD4E-235D56CD20C9}"/>
              </a:ext>
            </a:extLst>
          </p:cNvPr>
          <p:cNvSpPr txBox="1"/>
          <p:nvPr/>
        </p:nvSpPr>
        <p:spPr>
          <a:xfrm>
            <a:off x="4866649" y="3167978"/>
            <a:ext cx="368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interface</a:t>
            </a:r>
            <a:r>
              <a:rPr lang="th-TH" dirty="0">
                <a:solidFill>
                  <a:schemeClr val="bg1"/>
                </a:solidFill>
              </a:rPr>
              <a:t> โดยที่ </a:t>
            </a:r>
            <a:r>
              <a:rPr lang="en-US" dirty="0" err="1">
                <a:solidFill>
                  <a:schemeClr val="bg1"/>
                </a:solidFill>
              </a:rPr>
              <a:t>blackground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เป็นสี่เหลี่ยมสีฟ้า ส่วนท้องฟ้าให้เป็นสี่เหลี่ยมสีธงชาติไทย ส่วนพื้นกับหญ้าให้เป็นสี่เหลี่ยม สีเขียวกับส้ม และตัวของนกให้เป็นวงกลมสีชมพู</a:t>
            </a:r>
          </a:p>
        </p:txBody>
      </p:sp>
    </p:spTree>
    <p:extLst>
      <p:ext uri="{BB962C8B-B14F-4D97-AF65-F5344CB8AC3E}">
        <p14:creationId xmlns:p14="http://schemas.microsoft.com/office/powerpoint/2010/main" val="52234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ABB-48A4-D944-6A6C-FAC7FE70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6F75-F19F-774D-18CD-67BC234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66463"/>
            <a:ext cx="8416678" cy="4681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73CAF-AE68-6759-B748-C941A5A69B2D}"/>
              </a:ext>
            </a:extLst>
          </p:cNvPr>
          <p:cNvSpPr/>
          <p:nvPr/>
        </p:nvSpPr>
        <p:spPr>
          <a:xfrm>
            <a:off x="1483743" y="1866463"/>
            <a:ext cx="2889849" cy="98888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4F177-D110-6B1D-F08F-05918A1B1F4F}"/>
              </a:ext>
            </a:extLst>
          </p:cNvPr>
          <p:cNvSpPr txBox="1"/>
          <p:nvPr/>
        </p:nvSpPr>
        <p:spPr>
          <a:xfrm>
            <a:off x="5365457" y="2093976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เมื่อรันโปรแกรมแล้วจะทำให้ </a:t>
            </a:r>
            <a:r>
              <a:rPr lang="en-US" dirty="0">
                <a:solidFill>
                  <a:schemeClr val="bg1"/>
                </a:solidFill>
              </a:rPr>
              <a:t>interface paint </a:t>
            </a:r>
            <a:r>
              <a:rPr lang="th-TH" dirty="0">
                <a:solidFill>
                  <a:schemeClr val="bg1"/>
                </a:solidFill>
              </a:rPr>
              <a:t>ออกมาตลอดจนกว่าจะปิด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60378-CFF8-C31B-43FC-42163F900F3D}"/>
              </a:ext>
            </a:extLst>
          </p:cNvPr>
          <p:cNvSpPr txBox="1"/>
          <p:nvPr/>
        </p:nvSpPr>
        <p:spPr>
          <a:xfrm>
            <a:off x="5762272" y="2967820"/>
            <a:ext cx="34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กำหนดสีฟ้อนต์ให้เป็นสีดำ และตัวฟ้อนเป็น </a:t>
            </a:r>
            <a:r>
              <a:rPr lang="en-US" dirty="0">
                <a:solidFill>
                  <a:schemeClr val="bg1"/>
                </a:solidFill>
              </a:rPr>
              <a:t>Arial</a:t>
            </a:r>
            <a:r>
              <a:rPr lang="th-TH" dirty="0">
                <a:solidFill>
                  <a:schemeClr val="bg1"/>
                </a:solidFill>
              </a:rPr>
              <a:t> และ </a:t>
            </a:r>
            <a:r>
              <a:rPr lang="en-US" dirty="0">
                <a:solidFill>
                  <a:schemeClr val="bg1"/>
                </a:solidFill>
              </a:rPr>
              <a:t>set</a:t>
            </a:r>
            <a:r>
              <a:rPr lang="th-TH" dirty="0">
                <a:solidFill>
                  <a:schemeClr val="bg1"/>
                </a:solidFill>
              </a:rPr>
              <a:t> ขนาด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2D37-F8B9-9E0C-A5D4-1CA89A99F569}"/>
              </a:ext>
            </a:extLst>
          </p:cNvPr>
          <p:cNvSpPr txBox="1"/>
          <p:nvPr/>
        </p:nvSpPr>
        <p:spPr>
          <a:xfrm>
            <a:off x="6555903" y="3695973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เมื่อเริ่ม จะขึ้นข้อความ </a:t>
            </a:r>
            <a:r>
              <a:rPr lang="en-US" dirty="0">
                <a:solidFill>
                  <a:schemeClr val="bg1"/>
                </a:solidFill>
              </a:rPr>
              <a:t>Click to start! </a:t>
            </a:r>
            <a:r>
              <a:rPr lang="th-TH" dirty="0">
                <a:solidFill>
                  <a:schemeClr val="bg1"/>
                </a:solidFill>
              </a:rPr>
              <a:t>กลางหน้าจอ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7EB68-8485-B50E-1FED-96BBB9DBC132}"/>
              </a:ext>
            </a:extLst>
          </p:cNvPr>
          <p:cNvSpPr txBox="1"/>
          <p:nvPr/>
        </p:nvSpPr>
        <p:spPr>
          <a:xfrm>
            <a:off x="6409253" y="4487995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เมื่อจบเกม จะขึ้นข้อความ </a:t>
            </a:r>
            <a:r>
              <a:rPr lang="en-US" dirty="0">
                <a:solidFill>
                  <a:schemeClr val="bg1"/>
                </a:solidFill>
              </a:rPr>
              <a:t>Game Over! </a:t>
            </a:r>
            <a:r>
              <a:rPr lang="th-TH" dirty="0">
                <a:solidFill>
                  <a:schemeClr val="bg1"/>
                </a:solidFill>
              </a:rPr>
              <a:t>กลางหน้าจอ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41A34-8DAC-8483-9D25-6CB067497159}"/>
              </a:ext>
            </a:extLst>
          </p:cNvPr>
          <p:cNvSpPr txBox="1"/>
          <p:nvPr/>
        </p:nvSpPr>
        <p:spPr>
          <a:xfrm>
            <a:off x="6555903" y="5361839"/>
            <a:ext cx="284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เมื่อเริ่มและจบเกม จะขึ้น</a:t>
            </a:r>
            <a:r>
              <a:rPr lang="en-US" dirty="0">
                <a:solidFill>
                  <a:schemeClr val="bg1"/>
                </a:solidFill>
              </a:rPr>
              <a:t> score </a:t>
            </a:r>
            <a:r>
              <a:rPr lang="th-TH" dirty="0">
                <a:solidFill>
                  <a:schemeClr val="bg1"/>
                </a:solidFill>
              </a:rPr>
              <a:t>กลางหน้าจอข้างบน</a:t>
            </a:r>
          </a:p>
        </p:txBody>
      </p:sp>
    </p:spTree>
    <p:extLst>
      <p:ext uri="{BB962C8B-B14F-4D97-AF65-F5344CB8AC3E}">
        <p14:creationId xmlns:p14="http://schemas.microsoft.com/office/powerpoint/2010/main" val="31101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D5E-F79C-5ACC-3DB6-C3463110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09A83-BD5D-2652-6834-E1087416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54717"/>
            <a:ext cx="8495669" cy="5065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5C08C-05FF-6B52-956A-5CD5808FED5C}"/>
              </a:ext>
            </a:extLst>
          </p:cNvPr>
          <p:cNvSpPr txBox="1"/>
          <p:nvPr/>
        </p:nvSpPr>
        <p:spPr>
          <a:xfrm>
            <a:off x="4985894" y="1770810"/>
            <a:ext cx="339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th-TH" dirty="0">
                <a:solidFill>
                  <a:schemeClr val="bg1"/>
                </a:solidFill>
              </a:rPr>
              <a:t>โดยการใช้เม้าส์คลิ๊กซ้ายและขวาเพื่อทำการกระโดดให้กับตัวนก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2324E-A583-4090-8C70-C9E7F78267DE}"/>
              </a:ext>
            </a:extLst>
          </p:cNvPr>
          <p:cNvSpPr txBox="1"/>
          <p:nvPr/>
        </p:nvSpPr>
        <p:spPr>
          <a:xfrm>
            <a:off x="4985894" y="2533234"/>
            <a:ext cx="382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th-TH" dirty="0">
                <a:solidFill>
                  <a:schemeClr val="bg1"/>
                </a:solidFill>
              </a:rPr>
              <a:t>โดยการกดคีย์บอร์ดเพื่อทำการกระโดด โดยที่กดกระโดดนั้นจะต้องกด </a:t>
            </a:r>
            <a:r>
              <a:rPr lang="en-US" dirty="0">
                <a:solidFill>
                  <a:schemeClr val="bg1"/>
                </a:solidFill>
              </a:rPr>
              <a:t>space bar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49ECB-26E9-CE26-45F2-592CAA153B0D}"/>
              </a:ext>
            </a:extLst>
          </p:cNvPr>
          <p:cNvSpPr txBox="1"/>
          <p:nvPr/>
        </p:nvSpPr>
        <p:spPr>
          <a:xfrm>
            <a:off x="4985893" y="3355270"/>
            <a:ext cx="38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เมื่อกดเม้าส์ต้องทำการปล่อยถึงจะกระโดด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7A4F-E070-ABAD-B6C9-7101A5D3A2BC}"/>
              </a:ext>
            </a:extLst>
          </p:cNvPr>
          <p:cNvSpPr txBox="1"/>
          <p:nvPr/>
        </p:nvSpPr>
        <p:spPr>
          <a:xfrm>
            <a:off x="5123915" y="5513081"/>
            <a:ext cx="3942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เมื่อกด </a:t>
            </a:r>
            <a:r>
              <a:rPr lang="en-US" dirty="0">
                <a:solidFill>
                  <a:schemeClr val="bg1"/>
                </a:solidFill>
              </a:rPr>
              <a:t>space bar</a:t>
            </a:r>
            <a:r>
              <a:rPr lang="th-TH" dirty="0">
                <a:solidFill>
                  <a:schemeClr val="bg1"/>
                </a:solidFill>
              </a:rPr>
              <a:t> จะต้องปล่อยถึงจะทำการกระโดด</a:t>
            </a:r>
          </a:p>
        </p:txBody>
      </p:sp>
    </p:spTree>
    <p:extLst>
      <p:ext uri="{BB962C8B-B14F-4D97-AF65-F5344CB8AC3E}">
        <p14:creationId xmlns:p14="http://schemas.microsoft.com/office/powerpoint/2010/main" val="33775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7DE4-89FC-58A6-D52B-0C03C473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renderer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910C-8DD4-5285-EA07-9B9C7444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093976"/>
            <a:ext cx="7717939" cy="372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B2CD-7FD7-156C-17A3-15527A7AEED6}"/>
              </a:ext>
            </a:extLst>
          </p:cNvPr>
          <p:cNvSpPr txBox="1"/>
          <p:nvPr/>
        </p:nvSpPr>
        <p:spPr>
          <a:xfrm>
            <a:off x="5908922" y="3586029"/>
            <a:ext cx="339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th-TH" dirty="0">
                <a:solidFill>
                  <a:schemeClr val="bg1"/>
                </a:solidFill>
              </a:rPr>
              <a:t>ให้ </a:t>
            </a:r>
            <a:r>
              <a:rPr lang="en-US" dirty="0">
                <a:solidFill>
                  <a:schemeClr val="bg1"/>
                </a:solidFill>
              </a:rPr>
              <a:t>interface </a:t>
            </a:r>
            <a:r>
              <a:rPr lang="th-TH" dirty="0">
                <a:solidFill>
                  <a:schemeClr val="bg1"/>
                </a:solidFill>
              </a:rPr>
              <a:t>ใช้งานได้</a:t>
            </a:r>
          </a:p>
          <a:p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โดยการ </a:t>
            </a:r>
            <a:r>
              <a:rPr lang="en-US" dirty="0">
                <a:solidFill>
                  <a:schemeClr val="bg1"/>
                </a:solidFill>
              </a:rPr>
              <a:t>super </a:t>
            </a:r>
            <a:r>
              <a:rPr lang="th-TH" dirty="0">
                <a:solidFill>
                  <a:schemeClr val="bg1"/>
                </a:solidFill>
              </a:rPr>
              <a:t>ส่วนประกอบของสี</a:t>
            </a:r>
          </a:p>
        </p:txBody>
      </p:sp>
    </p:spTree>
    <p:extLst>
      <p:ext uri="{BB962C8B-B14F-4D97-AF65-F5344CB8AC3E}">
        <p14:creationId xmlns:p14="http://schemas.microsoft.com/office/powerpoint/2010/main" val="57540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1EA-4243-D3D5-8E86-7363BFDF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</a:t>
            </a:r>
            <a:r>
              <a:rPr lang="th-TH" dirty="0"/>
              <a:t>และ </a:t>
            </a:r>
            <a:r>
              <a:rPr lang="en-US" dirty="0" err="1"/>
              <a:t>GIThub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6180-778C-E008-48BA-38115BC0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https://youtu.be/x4Ry5OUDOB4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https://github.com/Poopamaster/Flappybird.git</a:t>
            </a: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80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7289-836D-FB49-C5E6-29BE09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0BB05-B6EF-6A57-0E77-4AB4B73D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32591"/>
            <a:ext cx="2822342" cy="447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AB89B-DC82-FEC3-1706-9B00B115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35" y="1732592"/>
            <a:ext cx="2853668" cy="447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0E196-4A06-342B-FFB3-FD00F364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10" y="1732591"/>
            <a:ext cx="2822342" cy="4478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70F61-A8BF-9157-BDF9-4B2A02E0DF50}"/>
              </a:ext>
            </a:extLst>
          </p:cNvPr>
          <p:cNvSpPr txBox="1"/>
          <p:nvPr/>
        </p:nvSpPr>
        <p:spPr>
          <a:xfrm>
            <a:off x="1452693" y="6218042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1.เริ่มต้น </a:t>
            </a:r>
            <a:r>
              <a:rPr lang="en-US" dirty="0"/>
              <a:t>RUN </a:t>
            </a:r>
            <a:r>
              <a:rPr lang="th-TH" dirty="0"/>
              <a:t>โปรแกรม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E46E-18FC-A560-382D-BF08CBE9A9E4}"/>
              </a:ext>
            </a:extLst>
          </p:cNvPr>
          <p:cNvSpPr txBox="1"/>
          <p:nvPr/>
        </p:nvSpPr>
        <p:spPr>
          <a:xfrm>
            <a:off x="4914252" y="6218042"/>
            <a:ext cx="204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2.เริ่มเล่น และ เริ่มเล่นใหม่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B584-2228-A542-9157-16B8DF547049}"/>
              </a:ext>
            </a:extLst>
          </p:cNvPr>
          <p:cNvSpPr txBox="1"/>
          <p:nvPr/>
        </p:nvSpPr>
        <p:spPr>
          <a:xfrm>
            <a:off x="8599280" y="6211019"/>
            <a:ext cx="222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3.พลาด </a:t>
            </a:r>
            <a:r>
              <a:rPr lang="en-US" dirty="0"/>
              <a:t>Game Over!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462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45C-FB48-0071-F431-66F6C43E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UI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B64D02-6FF8-6954-DDCC-E51F8DFDB665}"/>
              </a:ext>
            </a:extLst>
          </p:cNvPr>
          <p:cNvSpPr/>
          <p:nvPr/>
        </p:nvSpPr>
        <p:spPr>
          <a:xfrm>
            <a:off x="1224951" y="2093976"/>
            <a:ext cx="457200" cy="44219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CE29F-5264-A0C5-06E4-72ECD9261438}"/>
              </a:ext>
            </a:extLst>
          </p:cNvPr>
          <p:cNvSpPr txBox="1"/>
          <p:nvPr/>
        </p:nvSpPr>
        <p:spPr>
          <a:xfrm>
            <a:off x="2270183" y="2145189"/>
            <a:ext cx="2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Bird </a:t>
            </a:r>
            <a:r>
              <a:rPr lang="th-TH" dirty="0"/>
              <a:t>(ตัวนก </a:t>
            </a:r>
            <a:r>
              <a:rPr lang="en-US" dirty="0"/>
              <a:t>Flappy Bird</a:t>
            </a:r>
            <a:r>
              <a:rPr lang="th-TH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2D1AC-96D5-70E3-984C-BB81616D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9" y="3060826"/>
            <a:ext cx="1284648" cy="24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C7D0-5CAE-B8BC-AB0A-C1F78E6883A4}"/>
              </a:ext>
            </a:extLst>
          </p:cNvPr>
          <p:cNvSpPr txBox="1"/>
          <p:nvPr/>
        </p:nvSpPr>
        <p:spPr>
          <a:xfrm>
            <a:off x="2265871" y="299794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หญ้า และพื้น กำหนดให้เป็นสีส้ม และ สีเขียว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49B1BC-8921-3C0A-A580-D53684D1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7" y="4027676"/>
            <a:ext cx="1284648" cy="243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6E5C8F-AA55-F99C-EEE5-9B4D91B17DFB}"/>
              </a:ext>
            </a:extLst>
          </p:cNvPr>
          <p:cNvSpPr txBox="1"/>
          <p:nvPr/>
        </p:nvSpPr>
        <p:spPr>
          <a:xfrm>
            <a:off x="2265871" y="396479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ท้องฟ้า โดยออกแบบ เป็นสีธงชาติไทย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24165-BA6B-DDC0-0360-BC508EAB4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3"/>
          <a:stretch/>
        </p:blipFill>
        <p:spPr>
          <a:xfrm>
            <a:off x="1224951" y="5732174"/>
            <a:ext cx="341235" cy="6932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4F0594-85BC-D7B4-311F-D16D3DAC805A}"/>
              </a:ext>
            </a:extLst>
          </p:cNvPr>
          <p:cNvSpPr txBox="1"/>
          <p:nvPr/>
        </p:nvSpPr>
        <p:spPr>
          <a:xfrm>
            <a:off x="2265870" y="5112676"/>
            <a:ext cx="32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กำแพงกันนกบินผ่าน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E3377-B8E0-315F-D810-9007ADF88F60}"/>
              </a:ext>
            </a:extLst>
          </p:cNvPr>
          <p:cNvSpPr txBox="1"/>
          <p:nvPr/>
        </p:nvSpPr>
        <p:spPr>
          <a:xfrm>
            <a:off x="6512943" y="2499737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START!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8C0DC-BD87-A79B-4839-D62CB6DDA35D}"/>
              </a:ext>
            </a:extLst>
          </p:cNvPr>
          <p:cNvSpPr txBox="1"/>
          <p:nvPr/>
        </p:nvSpPr>
        <p:spPr>
          <a:xfrm>
            <a:off x="6797614" y="384301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Over!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A8874-B240-352F-3185-175C5EF4CDB5}"/>
              </a:ext>
            </a:extLst>
          </p:cNvPr>
          <p:cNvSpPr txBox="1"/>
          <p:nvPr/>
        </p:nvSpPr>
        <p:spPr>
          <a:xfrm>
            <a:off x="9083615" y="2475388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คลิ๊กเพื่อเริ่ม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77D48-DBFC-FE58-EE69-33DFAE23B6B4}"/>
              </a:ext>
            </a:extLst>
          </p:cNvPr>
          <p:cNvSpPr txBox="1"/>
          <p:nvPr/>
        </p:nvSpPr>
        <p:spPr>
          <a:xfrm>
            <a:off x="9083614" y="378013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เกมจบลงแล้ว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C191C3-8408-BFB3-FCA4-18A7BEE51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3"/>
          <a:stretch/>
        </p:blipFill>
        <p:spPr>
          <a:xfrm>
            <a:off x="1224951" y="4551005"/>
            <a:ext cx="341236" cy="42863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7A88AB7-AE7A-2FAC-771A-75EA962F24EC}"/>
              </a:ext>
            </a:extLst>
          </p:cNvPr>
          <p:cNvSpPr/>
          <p:nvPr/>
        </p:nvSpPr>
        <p:spPr>
          <a:xfrm>
            <a:off x="910259" y="5312987"/>
            <a:ext cx="159589" cy="1690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522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3B4-0076-8F36-D83D-271B0323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1FA7-2715-0713-5028-40834439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94" y="1856448"/>
            <a:ext cx="7992411" cy="45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761D-67CE-0334-A58C-9A4A678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74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61FE-909B-E78C-E408-19C5887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05C90-52BE-D010-0610-79C89F87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38477"/>
            <a:ext cx="9005564" cy="4772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7A92C9-8B67-F202-2FD2-8F8D1A23F700}"/>
              </a:ext>
            </a:extLst>
          </p:cNvPr>
          <p:cNvSpPr/>
          <p:nvPr/>
        </p:nvSpPr>
        <p:spPr>
          <a:xfrm>
            <a:off x="1380226" y="4399472"/>
            <a:ext cx="3717985" cy="20358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6E001-EA38-79A2-6649-0680E7C573A0}"/>
              </a:ext>
            </a:extLst>
          </p:cNvPr>
          <p:cNvSpPr txBox="1"/>
          <p:nvPr/>
        </p:nvSpPr>
        <p:spPr>
          <a:xfrm>
            <a:off x="5271797" y="431320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FlappyBird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ใช้ </a:t>
            </a:r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dirty="0" err="1">
                <a:solidFill>
                  <a:schemeClr val="bg1"/>
                </a:solidFill>
              </a:rPr>
              <a:t>flappyBird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59A58-FE9B-09C5-0E58-327E74843F70}"/>
              </a:ext>
            </a:extLst>
          </p:cNvPr>
          <p:cNvSpPr txBox="1"/>
          <p:nvPr/>
        </p:nvSpPr>
        <p:spPr>
          <a:xfrm>
            <a:off x="5271797" y="4574114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ขนาดของหน้าต่าง 500 คูณ 800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6064F-E451-C685-DDC3-2443FB81AA77}"/>
              </a:ext>
            </a:extLst>
          </p:cNvPr>
          <p:cNvSpPr txBox="1"/>
          <p:nvPr/>
        </p:nvSpPr>
        <p:spPr>
          <a:xfrm>
            <a:off x="5271797" y="511378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Rectangle </a:t>
            </a:r>
            <a:r>
              <a:rPr lang="th-TH" dirty="0">
                <a:solidFill>
                  <a:schemeClr val="bg1"/>
                </a:solidFill>
              </a:rPr>
              <a:t>เป็นตัวนก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8568C-432D-9797-6FE3-8A0F743D5197}"/>
              </a:ext>
            </a:extLst>
          </p:cNvPr>
          <p:cNvSpPr txBox="1"/>
          <p:nvPr/>
        </p:nvSpPr>
        <p:spPr>
          <a:xfrm>
            <a:off x="5271797" y="5390575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column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เก็บข้อมูลเป็นแถวๆ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7CB14-24E2-64A8-A220-E2B371909B24}"/>
              </a:ext>
            </a:extLst>
          </p:cNvPr>
          <p:cNvSpPr txBox="1"/>
          <p:nvPr/>
        </p:nvSpPr>
        <p:spPr>
          <a:xfrm>
            <a:off x="5271797" y="5663616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ticks,yMotion,score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int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EDEC9-625D-DB90-B51F-2829E5998AF4}"/>
              </a:ext>
            </a:extLst>
          </p:cNvPr>
          <p:cNvSpPr txBox="1"/>
          <p:nvPr/>
        </p:nvSpPr>
        <p:spPr>
          <a:xfrm>
            <a:off x="5271797" y="5932281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 err="1">
                <a:solidFill>
                  <a:schemeClr val="bg1"/>
                </a:solidFill>
              </a:rPr>
              <a:t>gameover,started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เก็บค่า </a:t>
            </a:r>
            <a:r>
              <a:rPr lang="en-US" dirty="0">
                <a:solidFill>
                  <a:schemeClr val="bg1"/>
                </a:solidFill>
              </a:rPr>
              <a:t>true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false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91572-0290-3FC9-86AA-8C1677832B75}"/>
              </a:ext>
            </a:extLst>
          </p:cNvPr>
          <p:cNvSpPr txBox="1"/>
          <p:nvPr/>
        </p:nvSpPr>
        <p:spPr>
          <a:xfrm>
            <a:off x="5271797" y="6177387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rand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C78A9-4EAB-5A5E-30F0-451C9B17A6ED}"/>
              </a:ext>
            </a:extLst>
          </p:cNvPr>
          <p:cNvSpPr txBox="1"/>
          <p:nvPr/>
        </p:nvSpPr>
        <p:spPr>
          <a:xfrm>
            <a:off x="5271797" y="4846872"/>
            <a:ext cx="46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 </a:t>
            </a:r>
            <a:r>
              <a:rPr lang="en-US" dirty="0">
                <a:solidFill>
                  <a:schemeClr val="bg1"/>
                </a:solidFill>
              </a:rPr>
              <a:t>Renderer </a:t>
            </a:r>
            <a:r>
              <a:rPr lang="th-TH" dirty="0">
                <a:solidFill>
                  <a:schemeClr val="bg1"/>
                </a:solidFill>
              </a:rPr>
              <a:t>เป็น </a:t>
            </a:r>
            <a:r>
              <a:rPr lang="en-US" dirty="0">
                <a:solidFill>
                  <a:schemeClr val="bg1"/>
                </a:solidFill>
              </a:rPr>
              <a:t>renderer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0D0-1FBC-A759-A109-E5E3DE71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A516D-0F5B-5A07-A6CC-0BFD82AE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51429"/>
            <a:ext cx="9184429" cy="4299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FF8DFD-56B3-83F0-239E-431ACE7219B0}"/>
              </a:ext>
            </a:extLst>
          </p:cNvPr>
          <p:cNvSpPr/>
          <p:nvPr/>
        </p:nvSpPr>
        <p:spPr>
          <a:xfrm>
            <a:off x="1587260" y="2225615"/>
            <a:ext cx="3441940" cy="3450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3133D-4CE6-CB56-AFD3-9645BEB2ABAC}"/>
              </a:ext>
            </a:extLst>
          </p:cNvPr>
          <p:cNvSpPr txBox="1"/>
          <p:nvPr/>
        </p:nvSpPr>
        <p:spPr>
          <a:xfrm>
            <a:off x="5552708" y="2191110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</a:t>
            </a:r>
            <a:r>
              <a:rPr lang="en-US" dirty="0" err="1">
                <a:solidFill>
                  <a:schemeClr val="bg1"/>
                </a:solidFill>
              </a:rPr>
              <a:t>Jframe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Timer</a:t>
            </a:r>
            <a:r>
              <a:rPr lang="th-TH" dirty="0">
                <a:solidFill>
                  <a:schemeClr val="bg1"/>
                </a:solidFill>
              </a:rPr>
              <a:t>(เวลา) ให้เวลานั้น </a:t>
            </a:r>
            <a:r>
              <a:rPr lang="en-US" dirty="0">
                <a:solidFill>
                  <a:schemeClr val="bg1"/>
                </a:solidFill>
              </a:rPr>
              <a:t>delay 20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676E-A4B5-1DBD-481B-BCAF5F9B7AEA}"/>
              </a:ext>
            </a:extLst>
          </p:cNvPr>
          <p:cNvSpPr/>
          <p:nvPr/>
        </p:nvSpPr>
        <p:spPr>
          <a:xfrm>
            <a:off x="1587261" y="2639684"/>
            <a:ext cx="3441940" cy="4226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9D40-2090-7F6F-4F16-B45B3B241937}"/>
              </a:ext>
            </a:extLst>
          </p:cNvPr>
          <p:cNvSpPr/>
          <p:nvPr/>
        </p:nvSpPr>
        <p:spPr>
          <a:xfrm>
            <a:off x="1587260" y="3131390"/>
            <a:ext cx="4382219" cy="136297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F45B9-7277-219C-21CC-8C085980A4F2}"/>
              </a:ext>
            </a:extLst>
          </p:cNvPr>
          <p:cNvSpPr/>
          <p:nvPr/>
        </p:nvSpPr>
        <p:spPr>
          <a:xfrm>
            <a:off x="1587260" y="4563375"/>
            <a:ext cx="6176514" cy="39681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ACE09-B0D5-0B50-BFCF-3F23827C4058}"/>
              </a:ext>
            </a:extLst>
          </p:cNvPr>
          <p:cNvSpPr txBox="1"/>
          <p:nvPr/>
        </p:nvSpPr>
        <p:spPr>
          <a:xfrm>
            <a:off x="5552708" y="2654694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ให้ </a:t>
            </a:r>
            <a:r>
              <a:rPr lang="en-US" dirty="0">
                <a:solidFill>
                  <a:schemeClr val="bg1"/>
                </a:solidFill>
              </a:rPr>
              <a:t>Renderer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0D09-4A26-6084-4922-78A25BD04D7C}"/>
              </a:ext>
            </a:extLst>
          </p:cNvPr>
          <p:cNvSpPr txBox="1"/>
          <p:nvPr/>
        </p:nvSpPr>
        <p:spPr>
          <a:xfrm>
            <a:off x="6041367" y="3188263"/>
            <a:ext cx="393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หน้าต่าง </a:t>
            </a:r>
            <a:r>
              <a:rPr lang="en-US" dirty="0">
                <a:solidFill>
                  <a:schemeClr val="bg1"/>
                </a:solidFill>
              </a:rPr>
              <a:t>popup</a:t>
            </a:r>
            <a:r>
              <a:rPr lang="th-TH" dirty="0">
                <a:solidFill>
                  <a:schemeClr val="bg1"/>
                </a:solidFill>
              </a:rPr>
              <a:t> ขึ้นมา </a:t>
            </a:r>
            <a:r>
              <a:rPr lang="en-US" dirty="0">
                <a:solidFill>
                  <a:schemeClr val="bg1"/>
                </a:solidFill>
              </a:rPr>
              <a:t>set </a:t>
            </a:r>
            <a:r>
              <a:rPr lang="th-TH" dirty="0">
                <a:solidFill>
                  <a:schemeClr val="bg1"/>
                </a:solidFill>
              </a:rPr>
              <a:t>ให้ชื่อหน้าต่างชื่อว่า </a:t>
            </a:r>
            <a:r>
              <a:rPr lang="en-US" dirty="0">
                <a:solidFill>
                  <a:schemeClr val="bg1"/>
                </a:solidFill>
              </a:rPr>
              <a:t>Flappy Bird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 err="1">
                <a:solidFill>
                  <a:schemeClr val="bg1"/>
                </a:solidFill>
              </a:rPr>
              <a:t>setsize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ของหน้าต่าง เพิ่ม </a:t>
            </a:r>
            <a:r>
              <a:rPr lang="en-US" dirty="0">
                <a:solidFill>
                  <a:schemeClr val="bg1"/>
                </a:solidFill>
              </a:rPr>
              <a:t>event </a:t>
            </a:r>
            <a:r>
              <a:rPr lang="en-US" dirty="0" err="1">
                <a:solidFill>
                  <a:schemeClr val="bg1"/>
                </a:solidFill>
              </a:rPr>
              <a:t>mouse,keyboard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และประกาศให้ </a:t>
            </a:r>
            <a:r>
              <a:rPr lang="en-US" dirty="0" err="1">
                <a:solidFill>
                  <a:schemeClr val="bg1"/>
                </a:solidFill>
              </a:rPr>
              <a:t>Jframe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ปรับขนาดได้ มองเห็นได้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74E73-9AF0-690D-E11E-9845E3A0DE9B}"/>
              </a:ext>
            </a:extLst>
          </p:cNvPr>
          <p:cNvSpPr txBox="1"/>
          <p:nvPr/>
        </p:nvSpPr>
        <p:spPr>
          <a:xfrm>
            <a:off x="4920104" y="5132097"/>
            <a:ext cx="45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ประกาศ ให้ตัวนกนั้นอยู่ตรงกลางหน้าจอ</a:t>
            </a:r>
          </a:p>
        </p:txBody>
      </p:sp>
    </p:spTree>
    <p:extLst>
      <p:ext uri="{BB962C8B-B14F-4D97-AF65-F5344CB8AC3E}">
        <p14:creationId xmlns:p14="http://schemas.microsoft.com/office/powerpoint/2010/main" val="175848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7C1-66FC-3413-4CD4-8A11853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6F015-811C-86F0-6541-FBE74505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30511"/>
            <a:ext cx="10012172" cy="4287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57AEF-CC67-525D-A797-4A044A31AAE9}"/>
              </a:ext>
            </a:extLst>
          </p:cNvPr>
          <p:cNvSpPr/>
          <p:nvPr/>
        </p:nvSpPr>
        <p:spPr>
          <a:xfrm>
            <a:off x="1345721" y="2329132"/>
            <a:ext cx="3717985" cy="87989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2AAF1-9E2F-C41B-8E86-1C340435286C}"/>
              </a:ext>
            </a:extLst>
          </p:cNvPr>
          <p:cNvSpPr/>
          <p:nvPr/>
        </p:nvSpPr>
        <p:spPr>
          <a:xfrm>
            <a:off x="1345721" y="3278038"/>
            <a:ext cx="7056407" cy="2734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F56C6-83C9-F907-55CC-BBF223CA821E}"/>
              </a:ext>
            </a:extLst>
          </p:cNvPr>
          <p:cNvSpPr txBox="1"/>
          <p:nvPr/>
        </p:nvSpPr>
        <p:spPr>
          <a:xfrm>
            <a:off x="5457818" y="2399747"/>
            <a:ext cx="45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กำหนดขนาดของกำแพง สูง 350 กว้าง 100 ยาว 60 + </a:t>
            </a:r>
            <a:r>
              <a:rPr lang="en-US" dirty="0">
                <a:solidFill>
                  <a:schemeClr val="bg1"/>
                </a:solidFill>
              </a:rPr>
              <a:t>random </a:t>
            </a:r>
            <a:r>
              <a:rPr lang="th-TH" dirty="0">
                <a:solidFill>
                  <a:schemeClr val="bg1"/>
                </a:solidFill>
              </a:rPr>
              <a:t>ค่าเป็น </a:t>
            </a:r>
            <a:r>
              <a:rPr lang="en-US" dirty="0">
                <a:solidFill>
                  <a:schemeClr val="bg1"/>
                </a:solidFill>
              </a:rPr>
              <a:t>int = 200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146F-1D25-8A95-CE8C-BC9E97F5CF0A}"/>
              </a:ext>
            </a:extLst>
          </p:cNvPr>
          <p:cNvSpPr txBox="1"/>
          <p:nvPr/>
        </p:nvSpPr>
        <p:spPr>
          <a:xfrm>
            <a:off x="8516950" y="3429000"/>
            <a:ext cx="2444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เป็นสูตร กำแพง เมื่อ </a:t>
            </a:r>
            <a:r>
              <a:rPr lang="en-US" dirty="0" err="1">
                <a:solidFill>
                  <a:schemeClr val="bg1"/>
                </a:solidFill>
              </a:rPr>
              <a:t>startgame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จะกำหนดให้กำแพงนั้นเป็นสี่เหลี่ยมผืนผ้าแบบยาวโดยการเอา กว้าง + ยาว + ขนาดของกำแพง เพื่อกำหนดให้กำแพงอยู่ในตำแหน่งที่ต้องการใน </a:t>
            </a:r>
            <a:r>
              <a:rPr lang="en-US" dirty="0">
                <a:solidFill>
                  <a:schemeClr val="bg1"/>
                </a:solidFill>
              </a:rPr>
              <a:t>interface </a:t>
            </a:r>
            <a:r>
              <a:rPr lang="th-TH" dirty="0">
                <a:solidFill>
                  <a:schemeClr val="bg1"/>
                </a:solidFill>
              </a:rPr>
              <a:t>หรือก็คืออยู่ระหว่างตัวนกเพื่อให้นกบินผ่านได้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19284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A9F0-CF37-1AC3-9483-50EC0FA9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flappy bird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78265-C688-2BD5-823C-F38E4747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5" y="1846052"/>
            <a:ext cx="9152896" cy="4631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90DF5E-574C-81A5-BA1F-7251592A41BD}"/>
              </a:ext>
            </a:extLst>
          </p:cNvPr>
          <p:cNvSpPr/>
          <p:nvPr/>
        </p:nvSpPr>
        <p:spPr>
          <a:xfrm>
            <a:off x="1492370" y="2093976"/>
            <a:ext cx="4511615" cy="3904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DB-F93C-7FE9-9FA6-C22DE139596A}"/>
              </a:ext>
            </a:extLst>
          </p:cNvPr>
          <p:cNvSpPr/>
          <p:nvPr/>
        </p:nvSpPr>
        <p:spPr>
          <a:xfrm>
            <a:off x="1492370" y="2827911"/>
            <a:ext cx="5934973" cy="18131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352A-D66D-911C-7C22-EEEF3C272D2F}"/>
              </a:ext>
            </a:extLst>
          </p:cNvPr>
          <p:cNvSpPr/>
          <p:nvPr/>
        </p:nvSpPr>
        <p:spPr>
          <a:xfrm>
            <a:off x="1492371" y="4689669"/>
            <a:ext cx="1871932" cy="16836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7869-D18A-4596-A235-8EB2DFFDFF0E}"/>
              </a:ext>
            </a:extLst>
          </p:cNvPr>
          <p:cNvSpPr txBox="1"/>
          <p:nvPr/>
        </p:nvSpPr>
        <p:spPr>
          <a:xfrm>
            <a:off x="6426507" y="2009828"/>
            <a:ext cx="27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กำหนดให้สีของกำแพงเป็นสีเขียว</a:t>
            </a:r>
            <a:br>
              <a:rPr lang="th-TH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และวาดเป็นรูปสี่เหลี่ยมผืนผ้า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7B8E5-35AA-B4BB-B67C-FAA591DB703A}"/>
              </a:ext>
            </a:extLst>
          </p:cNvPr>
          <p:cNvSpPr txBox="1"/>
          <p:nvPr/>
        </p:nvSpPr>
        <p:spPr>
          <a:xfrm>
            <a:off x="7510904" y="2827911"/>
            <a:ext cx="2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ถ้าเกิดว่า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r>
              <a:rPr lang="th-TH" dirty="0">
                <a:solidFill>
                  <a:schemeClr val="bg1"/>
                </a:solidFill>
              </a:rPr>
              <a:t> จะให้ตัวนกนั้นกลับไปที่เดิม แล้ว </a:t>
            </a:r>
            <a:r>
              <a:rPr lang="en-US" dirty="0">
                <a:solidFill>
                  <a:schemeClr val="bg1"/>
                </a:solidFill>
              </a:rPr>
              <a:t>clear </a:t>
            </a:r>
            <a:r>
              <a:rPr lang="th-TH" dirty="0">
                <a:solidFill>
                  <a:schemeClr val="bg1"/>
                </a:solidFill>
              </a:rPr>
              <a:t>กำแพง เหมือนตอนกดเริ่มเล่นใหม่อีกครั้ง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019A-D25F-AB94-04D7-CA11F622296F}"/>
              </a:ext>
            </a:extLst>
          </p:cNvPr>
          <p:cNvSpPr txBox="1"/>
          <p:nvPr/>
        </p:nvSpPr>
        <p:spPr>
          <a:xfrm>
            <a:off x="4025832" y="4931353"/>
            <a:ext cx="2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ถ้าเกิดว่า </a:t>
            </a:r>
            <a:r>
              <a:rPr lang="en-US" dirty="0">
                <a:solidFill>
                  <a:schemeClr val="bg1"/>
                </a:solidFill>
              </a:rPr>
              <a:t>Game Over</a:t>
            </a:r>
            <a:r>
              <a:rPr lang="th-TH" dirty="0">
                <a:solidFill>
                  <a:schemeClr val="bg1"/>
                </a:solidFill>
              </a:rPr>
              <a:t> จะให้ตัวนกนั้นกลับไปที่เดิม แล้ว </a:t>
            </a:r>
            <a:r>
              <a:rPr lang="en-US" dirty="0">
                <a:solidFill>
                  <a:schemeClr val="bg1"/>
                </a:solidFill>
              </a:rPr>
              <a:t>clear </a:t>
            </a:r>
            <a:r>
              <a:rPr lang="th-TH" dirty="0">
                <a:solidFill>
                  <a:schemeClr val="bg1"/>
                </a:solidFill>
              </a:rPr>
              <a:t>กำแพง เหมือนกดเริ่มเล่นใหม่อีกครั้ง</a:t>
            </a:r>
          </a:p>
        </p:txBody>
      </p:sp>
    </p:spTree>
    <p:extLst>
      <p:ext uri="{BB962C8B-B14F-4D97-AF65-F5344CB8AC3E}">
        <p14:creationId xmlns:p14="http://schemas.microsoft.com/office/powerpoint/2010/main" val="25807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386</TotalTime>
  <Words>665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Flappy Bird</vt:lpstr>
      <vt:lpstr>UI</vt:lpstr>
      <vt:lpstr>Detail UI</vt:lpstr>
      <vt:lpstr>Class Diagram</vt:lpstr>
      <vt:lpstr>Algorithm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flappy bird</vt:lpstr>
      <vt:lpstr>Source code renderer</vt:lpstr>
      <vt:lpstr>YOUTUBE และ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Koonpoopa CastGaming</dc:creator>
  <cp:lastModifiedBy>Koonpoopa CastGaming</cp:lastModifiedBy>
  <cp:revision>3</cp:revision>
  <dcterms:created xsi:type="dcterms:W3CDTF">2023-03-30T02:08:04Z</dcterms:created>
  <dcterms:modified xsi:type="dcterms:W3CDTF">2023-03-30T10:31:00Z</dcterms:modified>
</cp:coreProperties>
</file>