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nva Sans" panose="020B0604020202020204" charset="0"/>
      <p:regular r:id="rId17"/>
    </p:embeddedFont>
    <p:embeddedFont>
      <p:font typeface="Canva Sans Bold" panose="020B0604020202020204" charset="0"/>
      <p:regular r:id="rId18"/>
    </p:embeddedFont>
    <p:embeddedFont>
      <p:font typeface="Poppins Medium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9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63725" y="0"/>
            <a:ext cx="12344778" cy="3111050"/>
          </a:xfrm>
          <a:custGeom>
            <a:avLst/>
            <a:gdLst/>
            <a:ahLst/>
            <a:cxnLst/>
            <a:rect l="l" t="t" r="r" b="b"/>
            <a:pathLst>
              <a:path w="12344778" h="3111050">
                <a:moveTo>
                  <a:pt x="0" y="0"/>
                </a:moveTo>
                <a:lnTo>
                  <a:pt x="12344778" y="0"/>
                </a:lnTo>
                <a:lnTo>
                  <a:pt x="12344778" y="3111050"/>
                </a:lnTo>
                <a:lnTo>
                  <a:pt x="0" y="31110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4491" b="-435765"/>
            </a:stretch>
          </a:blipFill>
        </p:spPr>
      </p:sp>
      <p:sp>
        <p:nvSpPr>
          <p:cNvPr id="3" name="Freeform 3"/>
          <p:cNvSpPr/>
          <p:nvPr/>
        </p:nvSpPr>
        <p:spPr>
          <a:xfrm rot="-432634">
            <a:off x="9057341" y="6296657"/>
            <a:ext cx="12721457" cy="4604346"/>
          </a:xfrm>
          <a:custGeom>
            <a:avLst/>
            <a:gdLst/>
            <a:ahLst/>
            <a:cxnLst/>
            <a:rect l="l" t="t" r="r" b="b"/>
            <a:pathLst>
              <a:path w="12721457" h="4604346">
                <a:moveTo>
                  <a:pt x="0" y="0"/>
                </a:moveTo>
                <a:lnTo>
                  <a:pt x="12721457" y="0"/>
                </a:lnTo>
                <a:lnTo>
                  <a:pt x="12721457" y="4604347"/>
                </a:lnTo>
                <a:lnTo>
                  <a:pt x="0" y="46043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96829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290147" y="8479790"/>
            <a:ext cx="4390906" cy="778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 dirty="0">
                <a:solidFill>
                  <a:srgbClr val="CA8926"/>
                </a:solidFill>
                <a:latin typeface="Canva Sans"/>
                <a:ea typeface="Canva Sans"/>
                <a:cs typeface="Canva Sans"/>
                <a:sym typeface="Canva Sans"/>
              </a:rPr>
              <a:t>July 16,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432634">
            <a:off x="8714997" y="6676143"/>
            <a:ext cx="12721457" cy="4604346"/>
          </a:xfrm>
          <a:custGeom>
            <a:avLst/>
            <a:gdLst/>
            <a:ahLst/>
            <a:cxnLst/>
            <a:rect l="l" t="t" r="r" b="b"/>
            <a:pathLst>
              <a:path w="12721457" h="4604346">
                <a:moveTo>
                  <a:pt x="0" y="0"/>
                </a:moveTo>
                <a:lnTo>
                  <a:pt x="12721457" y="0"/>
                </a:lnTo>
                <a:lnTo>
                  <a:pt x="12721457" y="4604347"/>
                </a:lnTo>
                <a:lnTo>
                  <a:pt x="0" y="46043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96829"/>
            </a:stretch>
          </a:blipFill>
        </p:spPr>
      </p:sp>
      <p:sp>
        <p:nvSpPr>
          <p:cNvPr id="3" name="Freeform 3"/>
          <p:cNvSpPr/>
          <p:nvPr/>
        </p:nvSpPr>
        <p:spPr>
          <a:xfrm rot="10251139">
            <a:off x="-3738166" y="-313763"/>
            <a:ext cx="12721457" cy="4450732"/>
          </a:xfrm>
          <a:custGeom>
            <a:avLst/>
            <a:gdLst/>
            <a:ahLst/>
            <a:cxnLst/>
            <a:rect l="l" t="t" r="r" b="b"/>
            <a:pathLst>
              <a:path w="12721457" h="4450732">
                <a:moveTo>
                  <a:pt x="0" y="0"/>
                </a:moveTo>
                <a:lnTo>
                  <a:pt x="12721456" y="0"/>
                </a:lnTo>
                <a:lnTo>
                  <a:pt x="12721456" y="4450732"/>
                </a:lnTo>
                <a:lnTo>
                  <a:pt x="0" y="44507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07074" b="-345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911028" y="4372180"/>
            <a:ext cx="12690308" cy="14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41"/>
              </a:lnSpc>
            </a:pPr>
            <a:r>
              <a:rPr lang="en-US" sz="8700">
                <a:solidFill>
                  <a:srgbClr val="0D8DE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Opening Prayer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432634">
            <a:off x="8714997" y="6676143"/>
            <a:ext cx="12721457" cy="4604346"/>
          </a:xfrm>
          <a:custGeom>
            <a:avLst/>
            <a:gdLst/>
            <a:ahLst/>
            <a:cxnLst/>
            <a:rect l="l" t="t" r="r" b="b"/>
            <a:pathLst>
              <a:path w="12721457" h="4604346">
                <a:moveTo>
                  <a:pt x="0" y="0"/>
                </a:moveTo>
                <a:lnTo>
                  <a:pt x="12721457" y="0"/>
                </a:lnTo>
                <a:lnTo>
                  <a:pt x="12721457" y="4604347"/>
                </a:lnTo>
                <a:lnTo>
                  <a:pt x="0" y="46043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96829"/>
            </a:stretch>
          </a:blipFill>
        </p:spPr>
      </p:sp>
      <p:sp>
        <p:nvSpPr>
          <p:cNvPr id="3" name="Freeform 3"/>
          <p:cNvSpPr/>
          <p:nvPr/>
        </p:nvSpPr>
        <p:spPr>
          <a:xfrm rot="10251139">
            <a:off x="-3738166" y="-313763"/>
            <a:ext cx="12721457" cy="4450732"/>
          </a:xfrm>
          <a:custGeom>
            <a:avLst/>
            <a:gdLst/>
            <a:ahLst/>
            <a:cxnLst/>
            <a:rect l="l" t="t" r="r" b="b"/>
            <a:pathLst>
              <a:path w="12721457" h="4450732">
                <a:moveTo>
                  <a:pt x="0" y="0"/>
                </a:moveTo>
                <a:lnTo>
                  <a:pt x="12721456" y="0"/>
                </a:lnTo>
                <a:lnTo>
                  <a:pt x="12721456" y="4450732"/>
                </a:lnTo>
                <a:lnTo>
                  <a:pt x="0" y="44507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07074" b="-345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911028" y="4372180"/>
            <a:ext cx="12690308" cy="14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41"/>
              </a:lnSpc>
            </a:pPr>
            <a:r>
              <a:rPr lang="en-US" sz="8700">
                <a:solidFill>
                  <a:srgbClr val="0D8DE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Welcome Remarks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432634">
            <a:off x="8714997" y="6676143"/>
            <a:ext cx="12721457" cy="4604346"/>
          </a:xfrm>
          <a:custGeom>
            <a:avLst/>
            <a:gdLst/>
            <a:ahLst/>
            <a:cxnLst/>
            <a:rect l="l" t="t" r="r" b="b"/>
            <a:pathLst>
              <a:path w="12721457" h="4604346">
                <a:moveTo>
                  <a:pt x="0" y="0"/>
                </a:moveTo>
                <a:lnTo>
                  <a:pt x="12721457" y="0"/>
                </a:lnTo>
                <a:lnTo>
                  <a:pt x="12721457" y="4604347"/>
                </a:lnTo>
                <a:lnTo>
                  <a:pt x="0" y="46043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96829"/>
            </a:stretch>
          </a:blipFill>
        </p:spPr>
      </p:sp>
      <p:sp>
        <p:nvSpPr>
          <p:cNvPr id="3" name="Freeform 3"/>
          <p:cNvSpPr/>
          <p:nvPr/>
        </p:nvSpPr>
        <p:spPr>
          <a:xfrm rot="10251139">
            <a:off x="-3738166" y="-313763"/>
            <a:ext cx="12721457" cy="4450732"/>
          </a:xfrm>
          <a:custGeom>
            <a:avLst/>
            <a:gdLst/>
            <a:ahLst/>
            <a:cxnLst/>
            <a:rect l="l" t="t" r="r" b="b"/>
            <a:pathLst>
              <a:path w="12721457" h="4450732">
                <a:moveTo>
                  <a:pt x="0" y="0"/>
                </a:moveTo>
                <a:lnTo>
                  <a:pt x="12721456" y="0"/>
                </a:lnTo>
                <a:lnTo>
                  <a:pt x="12721456" y="4450732"/>
                </a:lnTo>
                <a:lnTo>
                  <a:pt x="0" y="44507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07074" b="-345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911028" y="4372180"/>
            <a:ext cx="12690308" cy="14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41"/>
              </a:lnSpc>
            </a:pPr>
            <a:r>
              <a:rPr lang="en-US" sz="8700">
                <a:solidFill>
                  <a:srgbClr val="0D8DE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Playing of  Videos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432634">
            <a:off x="8714997" y="6676143"/>
            <a:ext cx="12721457" cy="4604346"/>
          </a:xfrm>
          <a:custGeom>
            <a:avLst/>
            <a:gdLst/>
            <a:ahLst/>
            <a:cxnLst/>
            <a:rect l="l" t="t" r="r" b="b"/>
            <a:pathLst>
              <a:path w="12721457" h="4604346">
                <a:moveTo>
                  <a:pt x="0" y="0"/>
                </a:moveTo>
                <a:lnTo>
                  <a:pt x="12721457" y="0"/>
                </a:lnTo>
                <a:lnTo>
                  <a:pt x="12721457" y="4604347"/>
                </a:lnTo>
                <a:lnTo>
                  <a:pt x="0" y="46043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96829"/>
            </a:stretch>
          </a:blipFill>
        </p:spPr>
      </p:sp>
      <p:sp>
        <p:nvSpPr>
          <p:cNvPr id="3" name="Freeform 3"/>
          <p:cNvSpPr/>
          <p:nvPr/>
        </p:nvSpPr>
        <p:spPr>
          <a:xfrm rot="10251139">
            <a:off x="-3738166" y="-313763"/>
            <a:ext cx="12721457" cy="4450732"/>
          </a:xfrm>
          <a:custGeom>
            <a:avLst/>
            <a:gdLst/>
            <a:ahLst/>
            <a:cxnLst/>
            <a:rect l="l" t="t" r="r" b="b"/>
            <a:pathLst>
              <a:path w="12721457" h="4450732">
                <a:moveTo>
                  <a:pt x="0" y="0"/>
                </a:moveTo>
                <a:lnTo>
                  <a:pt x="12721456" y="0"/>
                </a:lnTo>
                <a:lnTo>
                  <a:pt x="12721456" y="4450732"/>
                </a:lnTo>
                <a:lnTo>
                  <a:pt x="0" y="44507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07074" b="-345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911028" y="4372180"/>
            <a:ext cx="12690308" cy="14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41"/>
              </a:lnSpc>
            </a:pPr>
            <a:r>
              <a:rPr lang="en-US" sz="8700">
                <a:solidFill>
                  <a:srgbClr val="0D8DE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Tagubilin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432634">
            <a:off x="11483534" y="6906187"/>
            <a:ext cx="10290670" cy="3724559"/>
          </a:xfrm>
          <a:custGeom>
            <a:avLst/>
            <a:gdLst/>
            <a:ahLst/>
            <a:cxnLst/>
            <a:rect l="l" t="t" r="r" b="b"/>
            <a:pathLst>
              <a:path w="10290670" h="3724559">
                <a:moveTo>
                  <a:pt x="0" y="0"/>
                </a:moveTo>
                <a:lnTo>
                  <a:pt x="10290671" y="0"/>
                </a:lnTo>
                <a:lnTo>
                  <a:pt x="10290671" y="3724559"/>
                </a:lnTo>
                <a:lnTo>
                  <a:pt x="0" y="37245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96829"/>
            </a:stretch>
          </a:blipFill>
        </p:spPr>
      </p:sp>
      <p:sp>
        <p:nvSpPr>
          <p:cNvPr id="3" name="Freeform 3"/>
          <p:cNvSpPr/>
          <p:nvPr/>
        </p:nvSpPr>
        <p:spPr>
          <a:xfrm rot="10251139">
            <a:off x="-4225859" y="-1196666"/>
            <a:ext cx="12721457" cy="4450732"/>
          </a:xfrm>
          <a:custGeom>
            <a:avLst/>
            <a:gdLst/>
            <a:ahLst/>
            <a:cxnLst/>
            <a:rect l="l" t="t" r="r" b="b"/>
            <a:pathLst>
              <a:path w="12721457" h="4450732">
                <a:moveTo>
                  <a:pt x="0" y="0"/>
                </a:moveTo>
                <a:lnTo>
                  <a:pt x="12721457" y="0"/>
                </a:lnTo>
                <a:lnTo>
                  <a:pt x="12721457" y="4450732"/>
                </a:lnTo>
                <a:lnTo>
                  <a:pt x="0" y="44507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07074" b="-345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795841"/>
            <a:ext cx="13696266" cy="1483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217"/>
              </a:lnSpc>
            </a:pPr>
            <a:r>
              <a:rPr lang="en-US" sz="8603" b="1" spc="1170">
                <a:solidFill>
                  <a:srgbClr val="CA892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Banal na Hapunan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10428" y="3914143"/>
            <a:ext cx="15748872" cy="2334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446583" lvl="1" indent="-723291" algn="l">
              <a:lnSpc>
                <a:spcPts val="9380"/>
              </a:lnSpc>
              <a:buFont typeface="Arial"/>
              <a:buChar char="•"/>
            </a:pPr>
            <a:r>
              <a:rPr lang="en-US" sz="6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March 29</a:t>
            </a:r>
          </a:p>
          <a:p>
            <a:pPr algn="l">
              <a:lnSpc>
                <a:spcPts val="9380"/>
              </a:lnSpc>
            </a:pPr>
            <a:r>
              <a:rPr lang="en-US" sz="6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</a:t>
            </a:r>
            <a:r>
              <a:rPr lang="en-US" sz="6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6 AM &amp; 11 AM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10428" y="6433577"/>
            <a:ext cx="17034747" cy="2334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446583" lvl="1" indent="-723291" algn="l">
              <a:lnSpc>
                <a:spcPts val="9380"/>
              </a:lnSpc>
              <a:buFont typeface="Arial"/>
              <a:buChar char="•"/>
            </a:pPr>
            <a:r>
              <a:rPr lang="en-US" sz="6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March 30</a:t>
            </a:r>
          </a:p>
          <a:p>
            <a:pPr algn="l">
              <a:lnSpc>
                <a:spcPts val="9380"/>
              </a:lnSpc>
            </a:pPr>
            <a:r>
              <a:rPr lang="en-US" sz="6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</a:t>
            </a:r>
            <a:r>
              <a:rPr lang="en-US" sz="6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 AM &amp; 11 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432634">
            <a:off x="11483534" y="6906187"/>
            <a:ext cx="10290670" cy="3724559"/>
          </a:xfrm>
          <a:custGeom>
            <a:avLst/>
            <a:gdLst/>
            <a:ahLst/>
            <a:cxnLst/>
            <a:rect l="l" t="t" r="r" b="b"/>
            <a:pathLst>
              <a:path w="10290670" h="3724559">
                <a:moveTo>
                  <a:pt x="0" y="0"/>
                </a:moveTo>
                <a:lnTo>
                  <a:pt x="10290671" y="0"/>
                </a:lnTo>
                <a:lnTo>
                  <a:pt x="10290671" y="3724559"/>
                </a:lnTo>
                <a:lnTo>
                  <a:pt x="0" y="37245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96829"/>
            </a:stretch>
          </a:blipFill>
        </p:spPr>
      </p:sp>
      <p:sp>
        <p:nvSpPr>
          <p:cNvPr id="3" name="Freeform 3"/>
          <p:cNvSpPr/>
          <p:nvPr/>
        </p:nvSpPr>
        <p:spPr>
          <a:xfrm rot="10251139">
            <a:off x="-4225859" y="-1196666"/>
            <a:ext cx="12721457" cy="4450732"/>
          </a:xfrm>
          <a:custGeom>
            <a:avLst/>
            <a:gdLst/>
            <a:ahLst/>
            <a:cxnLst/>
            <a:rect l="l" t="t" r="r" b="b"/>
            <a:pathLst>
              <a:path w="12721457" h="4450732">
                <a:moveTo>
                  <a:pt x="0" y="0"/>
                </a:moveTo>
                <a:lnTo>
                  <a:pt x="12721457" y="0"/>
                </a:lnTo>
                <a:lnTo>
                  <a:pt x="12721457" y="4450732"/>
                </a:lnTo>
                <a:lnTo>
                  <a:pt x="0" y="44507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07074" b="-3451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191547" y="686583"/>
            <a:ext cx="1499148" cy="1499148"/>
          </a:xfrm>
          <a:custGeom>
            <a:avLst/>
            <a:gdLst/>
            <a:ahLst/>
            <a:cxnLst/>
            <a:rect l="l" t="t" r="r" b="b"/>
            <a:pathLst>
              <a:path w="1499148" h="1499148">
                <a:moveTo>
                  <a:pt x="0" y="0"/>
                </a:moveTo>
                <a:lnTo>
                  <a:pt x="1499148" y="0"/>
                </a:lnTo>
                <a:lnTo>
                  <a:pt x="1499148" y="1499149"/>
                </a:lnTo>
                <a:lnTo>
                  <a:pt x="0" y="14991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25770" y="1995232"/>
            <a:ext cx="17033034" cy="1509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354"/>
              </a:lnSpc>
            </a:pPr>
            <a:r>
              <a:rPr lang="en-US" sz="8700" b="1" spc="617">
                <a:solidFill>
                  <a:srgbClr val="CA892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UNITY GAMES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24057" y="3602945"/>
            <a:ext cx="17034747" cy="2334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446583" lvl="1" indent="-723291" algn="l">
              <a:lnSpc>
                <a:spcPts val="9380"/>
              </a:lnSpc>
              <a:buFont typeface="Arial"/>
              <a:buChar char="•"/>
            </a:pPr>
            <a:r>
              <a:rPr lang="en-US" sz="6700" spc="56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Every Sunday @ Good Shepperd Covered Court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432634">
            <a:off x="11483534" y="6906187"/>
            <a:ext cx="10290670" cy="3724559"/>
          </a:xfrm>
          <a:custGeom>
            <a:avLst/>
            <a:gdLst/>
            <a:ahLst/>
            <a:cxnLst/>
            <a:rect l="l" t="t" r="r" b="b"/>
            <a:pathLst>
              <a:path w="10290670" h="3724559">
                <a:moveTo>
                  <a:pt x="0" y="0"/>
                </a:moveTo>
                <a:lnTo>
                  <a:pt x="10290671" y="0"/>
                </a:lnTo>
                <a:lnTo>
                  <a:pt x="10290671" y="3724559"/>
                </a:lnTo>
                <a:lnTo>
                  <a:pt x="0" y="37245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96829"/>
            </a:stretch>
          </a:blipFill>
        </p:spPr>
      </p:sp>
      <p:sp>
        <p:nvSpPr>
          <p:cNvPr id="3" name="Freeform 3"/>
          <p:cNvSpPr/>
          <p:nvPr/>
        </p:nvSpPr>
        <p:spPr>
          <a:xfrm rot="10251139">
            <a:off x="-4225859" y="-1196666"/>
            <a:ext cx="12721457" cy="4450732"/>
          </a:xfrm>
          <a:custGeom>
            <a:avLst/>
            <a:gdLst/>
            <a:ahLst/>
            <a:cxnLst/>
            <a:rect l="l" t="t" r="r" b="b"/>
            <a:pathLst>
              <a:path w="12721457" h="4450732">
                <a:moveTo>
                  <a:pt x="0" y="0"/>
                </a:moveTo>
                <a:lnTo>
                  <a:pt x="12721457" y="0"/>
                </a:lnTo>
                <a:lnTo>
                  <a:pt x="12721457" y="4450732"/>
                </a:lnTo>
                <a:lnTo>
                  <a:pt x="0" y="44507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07074" b="-3451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191547" y="686583"/>
            <a:ext cx="1499148" cy="1499148"/>
          </a:xfrm>
          <a:custGeom>
            <a:avLst/>
            <a:gdLst/>
            <a:ahLst/>
            <a:cxnLst/>
            <a:rect l="l" t="t" r="r" b="b"/>
            <a:pathLst>
              <a:path w="1499148" h="1499148">
                <a:moveTo>
                  <a:pt x="0" y="0"/>
                </a:moveTo>
                <a:lnTo>
                  <a:pt x="1499148" y="0"/>
                </a:lnTo>
                <a:lnTo>
                  <a:pt x="1499148" y="1499149"/>
                </a:lnTo>
                <a:lnTo>
                  <a:pt x="0" y="14991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2480834"/>
            <a:ext cx="10261779" cy="1756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342"/>
              </a:lnSpc>
            </a:pPr>
            <a:r>
              <a:rPr lang="en-US" sz="10100" b="1" spc="717">
                <a:solidFill>
                  <a:srgbClr val="CA892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E-sports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59319" y="4138295"/>
            <a:ext cx="17034747" cy="100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52219" lvl="1" indent="-626110" algn="l">
              <a:lnSpc>
                <a:spcPts val="8119"/>
              </a:lnSpc>
              <a:buFont typeface="Arial"/>
              <a:buChar char="•"/>
            </a:pPr>
            <a:r>
              <a:rPr lang="en-US" sz="5799" spc="4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May 2025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432634">
            <a:off x="11483534" y="6906187"/>
            <a:ext cx="10290670" cy="3724559"/>
          </a:xfrm>
          <a:custGeom>
            <a:avLst/>
            <a:gdLst/>
            <a:ahLst/>
            <a:cxnLst/>
            <a:rect l="l" t="t" r="r" b="b"/>
            <a:pathLst>
              <a:path w="10290670" h="3724559">
                <a:moveTo>
                  <a:pt x="0" y="0"/>
                </a:moveTo>
                <a:lnTo>
                  <a:pt x="10290671" y="0"/>
                </a:lnTo>
                <a:lnTo>
                  <a:pt x="10290671" y="3724559"/>
                </a:lnTo>
                <a:lnTo>
                  <a:pt x="0" y="37245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96829"/>
            </a:stretch>
          </a:blipFill>
        </p:spPr>
      </p:sp>
      <p:sp>
        <p:nvSpPr>
          <p:cNvPr id="3" name="Freeform 3"/>
          <p:cNvSpPr/>
          <p:nvPr/>
        </p:nvSpPr>
        <p:spPr>
          <a:xfrm rot="10251139">
            <a:off x="-4225859" y="-1196666"/>
            <a:ext cx="12721457" cy="4450732"/>
          </a:xfrm>
          <a:custGeom>
            <a:avLst/>
            <a:gdLst/>
            <a:ahLst/>
            <a:cxnLst/>
            <a:rect l="l" t="t" r="r" b="b"/>
            <a:pathLst>
              <a:path w="12721457" h="4450732">
                <a:moveTo>
                  <a:pt x="0" y="0"/>
                </a:moveTo>
                <a:lnTo>
                  <a:pt x="12721457" y="0"/>
                </a:lnTo>
                <a:lnTo>
                  <a:pt x="12721457" y="4450732"/>
                </a:lnTo>
                <a:lnTo>
                  <a:pt x="0" y="44507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07074" b="-3451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191547" y="686583"/>
            <a:ext cx="1499148" cy="1499148"/>
          </a:xfrm>
          <a:custGeom>
            <a:avLst/>
            <a:gdLst/>
            <a:ahLst/>
            <a:cxnLst/>
            <a:rect l="l" t="t" r="r" b="b"/>
            <a:pathLst>
              <a:path w="1499148" h="1499148">
                <a:moveTo>
                  <a:pt x="0" y="0"/>
                </a:moveTo>
                <a:lnTo>
                  <a:pt x="1499148" y="0"/>
                </a:lnTo>
                <a:lnTo>
                  <a:pt x="1499148" y="1499149"/>
                </a:lnTo>
                <a:lnTo>
                  <a:pt x="0" y="14991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26627" y="4241186"/>
            <a:ext cx="17034747" cy="2033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52219" lvl="1" indent="-626110" algn="l">
              <a:lnSpc>
                <a:spcPts val="8119"/>
              </a:lnSpc>
              <a:buFont typeface="Arial"/>
              <a:buChar char="•"/>
            </a:pPr>
            <a:r>
              <a:rPr lang="en-US" sz="5799" spc="452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Huwag</a:t>
            </a:r>
            <a:r>
              <a:rPr lang="en-US" sz="5799" spc="452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5799" spc="452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makikisangkot</a:t>
            </a:r>
            <a:r>
              <a:rPr lang="en-US" sz="5799" spc="452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5799" spc="452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sa</a:t>
            </a:r>
            <a:r>
              <a:rPr lang="en-US" sz="5799" spc="452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5799" spc="452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mga</a:t>
            </a:r>
            <a:r>
              <a:rPr lang="en-US" sz="5799" spc="452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5799" spc="452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usaping</a:t>
            </a:r>
            <a:r>
              <a:rPr lang="en-US" sz="5799" spc="452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5799" spc="452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politikal</a:t>
            </a:r>
            <a:r>
              <a:rPr lang="en-US" sz="5799" spc="452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5799" spc="452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sa</a:t>
            </a:r>
            <a:r>
              <a:rPr lang="en-US" sz="5799" spc="452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social media.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Custom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Canva Sans</vt:lpstr>
      <vt:lpstr>Calibri</vt:lpstr>
      <vt:lpstr>Canva Sans Bold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AUGUST BPL</dc:title>
  <cp:lastModifiedBy>Sophia Lorein San Jose</cp:lastModifiedBy>
  <cp:revision>2</cp:revision>
  <dcterms:created xsi:type="dcterms:W3CDTF">2006-08-16T00:00:00Z</dcterms:created>
  <dcterms:modified xsi:type="dcterms:W3CDTF">2025-03-16T03:25:36Z</dcterms:modified>
  <dc:identifier>DAFz7bfrdDg</dc:identifier>
</cp:coreProperties>
</file>