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D54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7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5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474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7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5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03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8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1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17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1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72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8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4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99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5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FF88DF-255C-4FFA-AB60-41194BCBA9D6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348EE6-68CC-4DCE-BE91-1DECEE37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06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Human Resource Management Services</a:t>
            </a:r>
            <a:r>
              <a:rPr lang="en-US" sz="2400" b="1" dirty="0">
                <a:solidFill>
                  <a:srgbClr val="FF9933"/>
                </a:solidFill>
              </a:rPr>
              <a:t/>
            </a:r>
            <a:br>
              <a:rPr lang="en-US" sz="2400" b="1" dirty="0">
                <a:solidFill>
                  <a:srgbClr val="FF9933"/>
                </a:solidFill>
              </a:rPr>
            </a:br>
            <a:endParaRPr lang="en-IN" sz="2400" b="1" dirty="0">
              <a:solidFill>
                <a:srgbClr val="FF993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E212AF4-31EE-4425-90C0-FF45B278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98" y="1117600"/>
            <a:ext cx="1291404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5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5D2ABA7-E515-DC3A-34FF-501106C042C1}"/>
              </a:ext>
            </a:extLst>
          </p:cNvPr>
          <p:cNvSpPr txBox="1"/>
          <p:nvPr/>
        </p:nvSpPr>
        <p:spPr>
          <a:xfrm>
            <a:off x="1408922" y="569167"/>
            <a:ext cx="9775546" cy="236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</a:t>
            </a:r>
            <a:r>
              <a:rPr lang="en-US" dirty="0"/>
              <a:t>can apply for Casual Leave (CL) and Privilege Leave (PL) through their employee dashboard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availability of the "add" icon is contingent upon the employee having a current leaves balance for the year. If an employee's current leaves balance is zero, the "add" icon will be disabled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can </a:t>
            </a:r>
            <a:r>
              <a:rPr lang="en-US" dirty="0"/>
              <a:t>also check their available leave count for the current year.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they have the capability to view the monthly consumed leaves, based on the selected month.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41C1504-5DA2-6C77-FDF2-1F43F100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2852592"/>
            <a:ext cx="4614333" cy="29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7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7F3C91-0E6A-5D6F-291F-BF927127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88" y="2695337"/>
            <a:ext cx="5012268" cy="3065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E32843-D6B1-546D-3A4B-228CFBFC81CC}"/>
              </a:ext>
            </a:extLst>
          </p:cNvPr>
          <p:cNvSpPr txBox="1"/>
          <p:nvPr/>
        </p:nvSpPr>
        <p:spPr>
          <a:xfrm>
            <a:off x="1418253" y="793102"/>
            <a:ext cx="93477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Upon on clicking </a:t>
            </a:r>
            <a:r>
              <a:rPr lang="en-US" dirty="0"/>
              <a:t>the Casual Leave (CL) and Privilege Leave (PL) add icons, the leave </a:t>
            </a:r>
            <a:r>
              <a:rPr lang="en-US" dirty="0" smtClean="0"/>
              <a:t>form </a:t>
            </a:r>
            <a:r>
              <a:rPr lang="en-US" dirty="0"/>
              <a:t>becomes </a:t>
            </a:r>
            <a:r>
              <a:rPr lang="en-US" dirty="0" smtClean="0"/>
              <a:t>visible.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leave type is automatically set based on the icon selected.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when all the required information is provided will the "Apply Leave" button be enabled, allowing the employee to submit the leave application successfully.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52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2309D3-5EB8-E14E-E639-7575692E2170}"/>
              </a:ext>
            </a:extLst>
          </p:cNvPr>
          <p:cNvSpPr txBox="1"/>
          <p:nvPr/>
        </p:nvSpPr>
        <p:spPr>
          <a:xfrm>
            <a:off x="1485814" y="704980"/>
            <a:ext cx="85513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My Leaves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</a:t>
            </a:r>
            <a:r>
              <a:rPr lang="en-US" dirty="0"/>
              <a:t>this screen, employees can view their applied leaves, filtered based on the selected leave status.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leave has not been utilized, employees have the option to reschedule it. However, it's important to note that once a leave has been utilized, rescheduling is not permitted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apply for a new leave, employees can click the "Apply Leave" button, which will make the leave application form </a:t>
            </a:r>
            <a:r>
              <a:rPr lang="en-US" dirty="0" smtClean="0"/>
              <a:t>visible.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0CE9EC-4E21-09B0-598D-56A05AB4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67" y="3002902"/>
            <a:ext cx="7233125" cy="28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5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3FDFE4B-B149-8B70-CC12-D535B2A7FE0F}"/>
              </a:ext>
            </a:extLst>
          </p:cNvPr>
          <p:cNvSpPr txBox="1"/>
          <p:nvPr/>
        </p:nvSpPr>
        <p:spPr>
          <a:xfrm>
            <a:off x="1436741" y="566678"/>
            <a:ext cx="9728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3300"/>
                </a:solidFill>
              </a:rPr>
              <a:t>Apply Leave Form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employee's name is automatically </a:t>
            </a:r>
            <a:r>
              <a:rPr lang="en-US" dirty="0" smtClean="0"/>
              <a:t>bind </a:t>
            </a:r>
            <a:r>
              <a:rPr lang="en-US" dirty="0"/>
              <a:t>in the leave form based on the logged-in </a:t>
            </a:r>
            <a:r>
              <a:rPr lang="en-US" dirty="0" smtClean="0"/>
              <a:t>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the leave form, employees can view the number of Casual Leave (CL) and Privilege Leave (PL) counts based on the selected employee name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available leave counts determine which leave types are visible in the leave type menu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employee's CL and PL leave counts are zero, only Work From Home (WFH) and Leave Without Pay (LWP) options are shown in the leave type menu.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the selected leave type, employees can apply for the specific leave they are </a:t>
            </a:r>
            <a:r>
              <a:rPr lang="en-US" dirty="0" smtClean="0"/>
              <a:t>eligible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proceed with the leave application, the employee needs to enter all the valid details, and only when this information is complete will the "Apply Leave" button be enabled.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6C9368-9B69-68C3-3A6B-79B3DA4A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3429000"/>
            <a:ext cx="5715000" cy="26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39FDBA6-98BF-20A9-07E3-A3C9C9D7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3004605"/>
            <a:ext cx="6011333" cy="291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0D70EC-5984-5726-1600-B2B2B8894F17}"/>
              </a:ext>
            </a:extLst>
          </p:cNvPr>
          <p:cNvSpPr txBox="1"/>
          <p:nvPr/>
        </p:nvSpPr>
        <p:spPr>
          <a:xfrm>
            <a:off x="1444345" y="806713"/>
            <a:ext cx="86698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3300"/>
                </a:solidFill>
              </a:rPr>
              <a:t>My Profile(My Account)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clicking on "My Profile," the interface displays menus such as "Privacy," "Settings," and "Logout</a:t>
            </a:r>
            <a:r>
              <a:rPr lang="en-US" dirty="0" smtClean="0"/>
              <a:t>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employee chooses the "Settings" menu, it navigates them to the password change and security question page, allowing them to manage their account security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Alternatively, if an employee clicks the "Logout" button, the system directs them to the login page, ensuring a secure </a:t>
            </a:r>
            <a:r>
              <a:rPr lang="en-US" dirty="0" smtClean="0"/>
              <a:t>logout </a:t>
            </a:r>
            <a:r>
              <a:rPr lang="en-US" dirty="0"/>
              <a:t>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0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49E9875-F26A-65D6-BEBF-8973BE25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16" y="3237721"/>
            <a:ext cx="5427730" cy="2805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3413899-769E-CACF-18BA-46E706CC1B54}"/>
              </a:ext>
            </a:extLst>
          </p:cNvPr>
          <p:cNvSpPr txBox="1"/>
          <p:nvPr/>
        </p:nvSpPr>
        <p:spPr>
          <a:xfrm>
            <a:off x="1574799" y="635000"/>
            <a:ext cx="94911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3300"/>
                </a:solidFill>
              </a:rPr>
              <a:t>Settings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electing </a:t>
            </a:r>
            <a:r>
              <a:rPr lang="en-US" dirty="0"/>
              <a:t>"Settings," the system navigates the user to the "Change Password" and "Edit Security Questions" page.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3300"/>
                </a:solidFill>
              </a:rPr>
              <a:t>Change Password: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an employee decides to change the password and enters a valid password, then only the </a:t>
            </a:r>
            <a:r>
              <a:rPr lang="en-IN" dirty="0"/>
              <a:t>"Change Password" </a:t>
            </a:r>
            <a:r>
              <a:rPr lang="en-IN" dirty="0" smtClean="0"/>
              <a:t>button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employee clicks the enabled "Change Password" button, the system processes the request, and the password is successfully changed.</a:t>
            </a:r>
          </a:p>
        </p:txBody>
      </p:sp>
    </p:spTree>
    <p:extLst>
      <p:ext uri="{BB962C8B-B14F-4D97-AF65-F5344CB8AC3E}">
        <p14:creationId xmlns:p14="http://schemas.microsoft.com/office/powerpoint/2010/main" val="397302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8C16632-0FA5-9D39-3EB5-63BF0614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29" y="2878983"/>
            <a:ext cx="5901785" cy="3205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24B1788-DEB9-7A37-DD36-5D2DAD1CDC8A}"/>
              </a:ext>
            </a:extLst>
          </p:cNvPr>
          <p:cNvSpPr txBox="1"/>
          <p:nvPr/>
        </p:nvSpPr>
        <p:spPr>
          <a:xfrm>
            <a:off x="1408922" y="681135"/>
            <a:ext cx="94961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3300"/>
                </a:solidFill>
              </a:rPr>
              <a:t>Edit Security Questions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modify an employee's visible security questions, click the edit icon.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who have saved more than two questions will have the delete icon enabled, allowing them to remove unnecessary security questions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the delete icon removes the selected security question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an employee wishes to add new security questions, they can click on the "Add New Questions" </a:t>
            </a:r>
            <a:r>
              <a:rPr lang="en-US" dirty="0" smtClean="0"/>
              <a:t>option.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2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016080-E702-44E2-6FAA-958CB9DE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6" y="2540261"/>
            <a:ext cx="5105929" cy="2954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D894518-8B30-EE6E-3680-97AA4C09756E}"/>
              </a:ext>
            </a:extLst>
          </p:cNvPr>
          <p:cNvSpPr txBox="1"/>
          <p:nvPr/>
        </p:nvSpPr>
        <p:spPr>
          <a:xfrm>
            <a:off x="1676399" y="762968"/>
            <a:ext cx="9033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3300"/>
                </a:solidFill>
              </a:rPr>
              <a:t>Add New Security Questions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employee wishes to add security questions, they can do </a:t>
            </a:r>
            <a:r>
              <a:rPr lang="en-US" dirty="0" smtClean="0"/>
              <a:t>up </a:t>
            </a:r>
            <a:r>
              <a:rPr lang="en-US" dirty="0"/>
              <a:t>to a maximum of 15 questions.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providing valid data for each question, the "Add" button becomes enabled. Clicking the "Add" button is required to save the newly added security questions.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83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87" y="741405"/>
            <a:ext cx="10507362" cy="1267899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3300"/>
                </a:solidFill>
              </a:rPr>
              <a:t>Login Screen </a:t>
            </a:r>
            <a:r>
              <a:rPr lang="en-US" sz="2000" b="1" dirty="0">
                <a:solidFill>
                  <a:schemeClr val="accent2"/>
                </a:solidFill>
              </a:rPr>
              <a:t/>
            </a:r>
            <a:br>
              <a:rPr lang="en-US" sz="2000" b="1" dirty="0">
                <a:solidFill>
                  <a:schemeClr val="accent2"/>
                </a:solidFill>
              </a:rPr>
            </a:br>
            <a:r>
              <a:rPr lang="en-US" sz="2000" b="1" dirty="0">
                <a:solidFill>
                  <a:schemeClr val="accent2"/>
                </a:solidFill>
              </a:rPr>
              <a:t/>
            </a:r>
            <a:br>
              <a:rPr lang="en-US" sz="2000" b="1" dirty="0">
                <a:solidFill>
                  <a:schemeClr val="accent2"/>
                </a:solidFill>
              </a:rPr>
            </a:br>
            <a:r>
              <a:rPr lang="en-US" sz="2000" b="1" dirty="0">
                <a:solidFill>
                  <a:schemeClr val="accent2"/>
                </a:solidFill>
              </a:rPr>
              <a:t/>
            </a:r>
            <a:br>
              <a:rPr lang="en-US" sz="2000" b="1" dirty="0">
                <a:solidFill>
                  <a:schemeClr val="accent2"/>
                </a:solidFill>
              </a:rPr>
            </a:br>
            <a:r>
              <a:rPr lang="en-US" sz="2000" b="1" dirty="0">
                <a:solidFill>
                  <a:schemeClr val="accent2"/>
                </a:solidFill>
              </a:rPr>
              <a:t/>
            </a:r>
            <a:br>
              <a:rPr lang="en-US" sz="2000" b="1" dirty="0">
                <a:solidFill>
                  <a:schemeClr val="accent2"/>
                </a:solidFill>
              </a:rPr>
            </a:br>
            <a:endParaRPr lang="en-IN" sz="2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63827" y="1112108"/>
            <a:ext cx="10725666" cy="4921742"/>
          </a:xfrm>
        </p:spPr>
        <p:txBody>
          <a:bodyPr>
            <a:normAutofit/>
          </a:bodyPr>
          <a:lstStyle/>
          <a:p>
            <a:r>
              <a:rPr lang="en-US" sz="1800" cap="none" dirty="0"/>
              <a:t>Collect credentials from the HR administrator. </a:t>
            </a:r>
          </a:p>
          <a:p>
            <a:r>
              <a:rPr lang="en-US" sz="1800" cap="none" dirty="0"/>
              <a:t>To log in, use the provided credentials, which are your username and password.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70" y="2438735"/>
            <a:ext cx="3474195" cy="33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8" y="175655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3300"/>
                </a:solidFill>
              </a:rPr>
              <a:t>First time login </a:t>
            </a:r>
            <a:endParaRPr lang="en-IN" sz="2000" b="1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33386" y="1015571"/>
            <a:ext cx="10515600" cy="4978829"/>
          </a:xfrm>
        </p:spPr>
        <p:txBody>
          <a:bodyPr>
            <a:normAutofit/>
          </a:bodyPr>
          <a:lstStyle/>
          <a:p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The application requires employees to set up security questions when logging in for the first time. </a:t>
            </a:r>
            <a:endParaRPr lang="en-US" sz="1800" cap="none" dirty="0"/>
          </a:p>
          <a:p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A minimum of two questions must be answered, but employees have the option to provide up to fifteen questions.</a:t>
            </a:r>
          </a:p>
          <a:p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Initially, the submit button will be disabled until the minimum requirement is met.</a:t>
            </a:r>
          </a:p>
          <a:p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Employees also have the ability to edit and delete their security questions as needed.</a:t>
            </a:r>
            <a:endParaRPr lang="en-US" sz="1800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89" y="3219220"/>
            <a:ext cx="3722344" cy="26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1" y="238897"/>
            <a:ext cx="10974859" cy="14517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3300"/>
                </a:solidFill>
              </a:rPr>
              <a:t>Forgot Password </a:t>
            </a:r>
            <a:endParaRPr lang="en-IN" sz="2000" b="1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53530" y="128192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If an employee forgot their password, they can utilize the “Forgot password" button located on the login page. </a:t>
            </a:r>
            <a:endParaRPr lang="en-US" sz="1800" cap="none" dirty="0"/>
          </a:p>
          <a:p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This feature enables them to initiate the password recovery process.</a:t>
            </a:r>
            <a:endParaRPr lang="en-IN" sz="18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2720398"/>
            <a:ext cx="4345002" cy="30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5533" y="846668"/>
            <a:ext cx="90339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3300"/>
                </a:solidFill>
              </a:rPr>
              <a:t>User Name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After clicking the “Forgot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assword" button, users are redirected to the password recovery page where they can enter their authorized username.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Once the username is entered, the “Next" button will be enabled, allowing the user to proceed with the password recovery process.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75" y="2523067"/>
            <a:ext cx="3865325" cy="32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0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5D3B48-ACDD-9E28-2C7E-B4EFCF48DD07}"/>
              </a:ext>
            </a:extLst>
          </p:cNvPr>
          <p:cNvSpPr txBox="1"/>
          <p:nvPr/>
        </p:nvSpPr>
        <p:spPr>
          <a:xfrm>
            <a:off x="1295400" y="584200"/>
            <a:ext cx="990600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3300"/>
                </a:solidFill>
              </a:rPr>
              <a:t>Security Questions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Once the employee enters the authorized username, they will be prompted with security questions.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After providing valid answers to the displayed questions, the “Next" button will become enabled.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If the employee chooses to save more than two questions, the system will display the count of available questions.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To change the viewable questions, the employee can click on the refresh icon.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If the employee wants to navigate back to the username entry, they can click on the "Back to Username"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503D1FA-939E-EC47-F8D6-668B949B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82" y="3440670"/>
            <a:ext cx="3344334" cy="28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571B4DF-280F-6A60-7DAA-3AF2ADB0D636}"/>
              </a:ext>
            </a:extLst>
          </p:cNvPr>
          <p:cNvSpPr txBox="1"/>
          <p:nvPr/>
        </p:nvSpPr>
        <p:spPr>
          <a:xfrm>
            <a:off x="1405466" y="906608"/>
            <a:ext cx="9609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3300"/>
                </a:solidFill>
              </a:rPr>
              <a:t>Change Password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employee has provided valid answers, changing the password becomes feasible.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the employee enters and confirms a valid password, the submit button will be enabled.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employee wishes to navigate to the username, they can click on the "Back to Username" button</a:t>
            </a:r>
            <a:r>
              <a:rPr lang="en-US" dirty="0" smtClean="0"/>
              <a:t>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2150CE4-5EF2-E4A9-BC9D-89648221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80" y="2590800"/>
            <a:ext cx="3900488" cy="33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98ADB9-DE36-351D-EFD4-631053A2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97" y="2413000"/>
            <a:ext cx="4114800" cy="3429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8DA3893-7D3A-C7A4-6210-F88247B6FE79}"/>
              </a:ext>
            </a:extLst>
          </p:cNvPr>
          <p:cNvSpPr txBox="1"/>
          <p:nvPr/>
        </p:nvSpPr>
        <p:spPr>
          <a:xfrm>
            <a:off x="1601115" y="736145"/>
            <a:ext cx="8263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3300"/>
                </a:solidFill>
              </a:rPr>
              <a:t>Success Message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submitting the form, the employee successfully updated the password.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proceed to the login page, click on "Go to Login" when the employee wishes to navigate to the login section.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0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D0A16-F50F-AD27-39E3-339F9DD7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266" y="491067"/>
            <a:ext cx="8034867" cy="7027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3300"/>
                </a:solidFill>
              </a:rPr>
              <a:t>Employee Login                       </a:t>
            </a:r>
            <a:r>
              <a:rPr lang="en-IN" sz="2000" b="1" dirty="0">
                <a:solidFill>
                  <a:srgbClr val="FF3300"/>
                </a:solidFill>
              </a:rPr>
              <a:t/>
            </a:r>
            <a:br>
              <a:rPr lang="en-IN" sz="2000" b="1" dirty="0">
                <a:solidFill>
                  <a:srgbClr val="FF3300"/>
                </a:solidFill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7D216D-E763-52EA-9FE6-076C58FC42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6687" y="939799"/>
            <a:ext cx="9753913" cy="4758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cap="none" dirty="0" smtClean="0">
                <a:solidFill>
                  <a:srgbClr val="FF0000"/>
                </a:solidFill>
              </a:rPr>
              <a:t>Employee Dashboard:</a:t>
            </a:r>
          </a:p>
          <a:p>
            <a:r>
              <a:rPr lang="en-US" sz="1800" cap="none" dirty="0" smtClean="0"/>
              <a:t>After logging in with their employee credentials, the employee can access the employee dashboard.</a:t>
            </a:r>
          </a:p>
          <a:p>
            <a:r>
              <a:rPr lang="en-US" sz="1800" cap="none" dirty="0" smtClean="0"/>
              <a:t>Within the dashboard, employees have the capability to view various sections including basic information, notifications, assigned assets, holidays list, and assigned projects.</a:t>
            </a:r>
            <a:endParaRPr lang="en-IN" sz="18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EDB0B2B-0D7A-1515-0619-F43DC5D3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86" y="3015049"/>
            <a:ext cx="4614334" cy="28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0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681</TotalTime>
  <Words>1114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Söhne</vt:lpstr>
      <vt:lpstr>Tw Cen MT</vt:lpstr>
      <vt:lpstr>Wingdings</vt:lpstr>
      <vt:lpstr>Droplet</vt:lpstr>
      <vt:lpstr>Human Resource Management Services </vt:lpstr>
      <vt:lpstr>Login Screen     </vt:lpstr>
      <vt:lpstr>First time login </vt:lpstr>
      <vt:lpstr>Forgot Password </vt:lpstr>
      <vt:lpstr>PowerPoint Presentation</vt:lpstr>
      <vt:lpstr>PowerPoint Presentation</vt:lpstr>
      <vt:lpstr>PowerPoint Presentation</vt:lpstr>
      <vt:lpstr>PowerPoint Presentation</vt:lpstr>
      <vt:lpstr>Employee Login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 Services</dc:title>
  <dc:creator>Calibrage02</dc:creator>
  <cp:lastModifiedBy>cislap14</cp:lastModifiedBy>
  <cp:revision>29</cp:revision>
  <dcterms:created xsi:type="dcterms:W3CDTF">2024-02-22T08:52:12Z</dcterms:created>
  <dcterms:modified xsi:type="dcterms:W3CDTF">2024-02-25T15:22:17Z</dcterms:modified>
</cp:coreProperties>
</file>