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6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1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612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5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82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819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690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12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36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7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3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68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08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36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8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4E1B-2B0B-4EDB-AE65-66AE90CDF562}" type="datetimeFigureOut">
              <a:rPr lang="en-IN" smtClean="0"/>
              <a:t>05-May-2024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DCFD9F-88DE-4029-9765-DCA8BD4E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Road Accident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1252" y="4848044"/>
            <a:ext cx="1506747" cy="409755"/>
          </a:xfrm>
        </p:spPr>
        <p:txBody>
          <a:bodyPr>
            <a:normAutofit/>
          </a:bodyPr>
          <a:lstStyle/>
          <a:p>
            <a:r>
              <a:rPr lang="en-US" dirty="0" err="1" smtClean="0"/>
              <a:t>Poorani</a:t>
            </a:r>
            <a:r>
              <a:rPr lang="en-US" dirty="0" smtClean="0"/>
              <a:t>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42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the speed limit affect the severity of accidents?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01" y="3274483"/>
            <a:ext cx="4471915" cy="17814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27" y="2424021"/>
            <a:ext cx="5495484" cy="34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6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Are accidents more frequent in urban or rural areas?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0" y="3236224"/>
            <a:ext cx="4849432" cy="14956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2" y="2038246"/>
            <a:ext cx="4452668" cy="461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4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the most common types of junctions where accidents occur?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9" y="3234052"/>
            <a:ext cx="4987210" cy="172426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761" y="2306008"/>
            <a:ext cx="6139601" cy="315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8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light condition influence the number of casualties?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6571"/>
            <a:ext cx="5308585" cy="205768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1" y="2472325"/>
            <a:ext cx="4792458" cy="30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6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trend of accidents over time?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19" y="3097456"/>
            <a:ext cx="5262426" cy="18766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97" y="2497716"/>
            <a:ext cx="5390022" cy="351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9" y="1236060"/>
            <a:ext cx="3997115" cy="14534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48" y="1464549"/>
            <a:ext cx="7281599" cy="71928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7" y="3683157"/>
            <a:ext cx="2814894" cy="874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180" y="3490592"/>
            <a:ext cx="8593181" cy="22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3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3" y="612867"/>
            <a:ext cx="10515600" cy="28777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63" y="4024140"/>
            <a:ext cx="8878539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1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58" y="233518"/>
            <a:ext cx="3532475" cy="28726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155" y="160780"/>
            <a:ext cx="6219645" cy="269359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58" y="3310977"/>
            <a:ext cx="3532475" cy="3324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53" y="3310977"/>
            <a:ext cx="4330460" cy="32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5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2" y="310461"/>
            <a:ext cx="5907656" cy="309882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2" y="3988878"/>
            <a:ext cx="8519478" cy="2653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49" y="819509"/>
            <a:ext cx="5236234" cy="23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2" y="352941"/>
            <a:ext cx="7556527" cy="25282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52" y="3148641"/>
            <a:ext cx="2943838" cy="340743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32" y="742098"/>
            <a:ext cx="3849515" cy="55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9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7" y="2869421"/>
            <a:ext cx="4497357" cy="1800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86" y="1573975"/>
            <a:ext cx="6610285" cy="41844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4758" y="832995"/>
            <a:ext cx="625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How does the number of accidents vary by day of the week?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75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distribution of accident severity?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9" y="3269039"/>
            <a:ext cx="5180727" cy="1257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18" y="2476984"/>
            <a:ext cx="3675895" cy="37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7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are the most common types of road surfaces under different weather conditions?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8" y="3054850"/>
            <a:ext cx="5705247" cy="204816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58" y="2147455"/>
            <a:ext cx="5776782" cy="36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63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92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Road Accident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distribution of accident severity?</vt:lpstr>
      <vt:lpstr>What are the most common types of road surfaces under different weather conditions?</vt:lpstr>
      <vt:lpstr>How does the speed limit affect the severity of accidents?</vt:lpstr>
      <vt:lpstr>Are accidents more frequent in urban or rural areas?</vt:lpstr>
      <vt:lpstr>What are the most common types of junctions where accidents occur?</vt:lpstr>
      <vt:lpstr>How does light condition influence the number of casualties?</vt:lpstr>
      <vt:lpstr>What is the trend of accidents over time?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Accident Report</dc:title>
  <dc:creator>Microsoft account</dc:creator>
  <cp:lastModifiedBy>Microsoft account</cp:lastModifiedBy>
  <cp:revision>5</cp:revision>
  <dcterms:created xsi:type="dcterms:W3CDTF">2024-05-02T12:18:47Z</dcterms:created>
  <dcterms:modified xsi:type="dcterms:W3CDTF">2024-05-05T10:16:59Z</dcterms:modified>
</cp:coreProperties>
</file>