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nagarajsuresh\Downloads\employee_data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  <a:endParaRPr lang="en-US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8618464375082"/>
          <c:y val="0.314074072131404"/>
          <c:w val="0.637350190965363"/>
          <c:h val="0.4518981510621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8.0</c:v>
                </c:pt>
                <c:pt idx="1">
                  <c:v>6.0</c:v>
                </c:pt>
                <c:pt idx="2">
                  <c:v>8.0</c:v>
                </c:pt>
                <c:pt idx="3">
                  <c:v>5.0</c:v>
                </c:pt>
                <c:pt idx="4">
                  <c:v>6.0</c:v>
                </c:pt>
                <c:pt idx="5">
                  <c:v>12.0</c:v>
                </c:pt>
                <c:pt idx="6">
                  <c:v>8.0</c:v>
                </c:pt>
                <c:pt idx="7">
                  <c:v>9.0</c:v>
                </c:pt>
                <c:pt idx="8">
                  <c:v>11.0</c:v>
                </c:pt>
                <c:pt idx="9">
                  <c:v>7.0</c:v>
                </c:pt>
              </c:numCache>
            </c:numRef>
          </c:val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15.0</c:v>
                </c:pt>
                <c:pt idx="1">
                  <c:v>8.0</c:v>
                </c:pt>
                <c:pt idx="2">
                  <c:v>13.0</c:v>
                </c:pt>
                <c:pt idx="3">
                  <c:v>12.0</c:v>
                </c:pt>
                <c:pt idx="4">
                  <c:v>7.0</c:v>
                </c:pt>
                <c:pt idx="5">
                  <c:v>14.0</c:v>
                </c:pt>
                <c:pt idx="6">
                  <c:v>16.0</c:v>
                </c:pt>
                <c:pt idx="7">
                  <c:v>15.0</c:v>
                </c:pt>
                <c:pt idx="8">
                  <c:v>13.0</c:v>
                </c:pt>
                <c:pt idx="9">
                  <c:v>10.0</c:v>
                </c:pt>
              </c:numCache>
            </c:numRef>
          </c:val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29.0</c:v>
                </c:pt>
                <c:pt idx="1">
                  <c:v>21.0</c:v>
                </c:pt>
                <c:pt idx="2">
                  <c:v>25.0</c:v>
                </c:pt>
                <c:pt idx="3">
                  <c:v>20.0</c:v>
                </c:pt>
                <c:pt idx="4">
                  <c:v>20.0</c:v>
                </c:pt>
                <c:pt idx="5">
                  <c:v>26.0</c:v>
                </c:pt>
                <c:pt idx="6">
                  <c:v>26.0</c:v>
                </c:pt>
                <c:pt idx="7">
                  <c:v>29.0</c:v>
                </c:pt>
                <c:pt idx="8">
                  <c:v>26.0</c:v>
                </c:pt>
                <c:pt idx="9">
                  <c:v>23.0</c:v>
                </c:pt>
              </c:numCache>
            </c:numRef>
          </c:val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3.0</c:v>
                </c:pt>
                <c:pt idx="1">
                  <c:v>7.0</c:v>
                </c:pt>
                <c:pt idx="2">
                  <c:v>2.0</c:v>
                </c:pt>
                <c:pt idx="3">
                  <c:v>4.0</c:v>
                </c:pt>
                <c:pt idx="4">
                  <c:v>3.0</c:v>
                </c:pt>
                <c:pt idx="5">
                  <c:v>2.0</c:v>
                </c:pt>
                <c:pt idx="6">
                  <c:v>4.0</c:v>
                </c:pt>
                <c:pt idx="7">
                  <c:v>4.0</c:v>
                </c:pt>
                <c:pt idx="8">
                  <c:v>3.0</c:v>
                </c:pt>
                <c:pt idx="9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"/>
          <c:y val="0.409722222222222"/>
          <c:w val="0.206110891610694"/>
          <c:h val="0.463425925925926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066737" y="3124285"/>
            <a:ext cx="86106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31220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B.COM (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MENT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COLLEGE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IENCE 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dirty="0" sz="4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 Box 2"/>
          <p:cNvSpPr txBox="1"/>
          <p:nvPr/>
        </p:nvSpPr>
        <p:spPr>
          <a:xfrm>
            <a:off x="990600" y="1229995"/>
            <a:ext cx="4970145" cy="5057140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/>
      </p:grpSpPr>
      <p:sp>
        <p:nvSpPr>
          <p:cNvPr id="104868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8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2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104869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  <a:endParaRPr dirty="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ontent Placeholder 1"/>
          <p:cNvGraphicFramePr>
            <a:graphicFrameLocks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altLang="en-US"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7" name="Text Box 2"/>
          <p:cNvSpPr txBox="1"/>
          <p:nvPr/>
        </p:nvSpPr>
        <p:spPr>
          <a:xfrm>
            <a:off x="1066800" y="1828800"/>
            <a:ext cx="5271135" cy="3211195"/>
          </a:xfrm>
          <a:prstGeom prst="rect"/>
          <a:noFill/>
        </p:spPr>
        <p:txBody>
          <a:bodyPr rtlCol="0" wrap="square">
            <a:noAutofit/>
          </a:bodyPr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sz="28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12"/>
          <p:cNvSpPr txBox="1"/>
          <p:nvPr/>
        </p:nvSpPr>
        <p:spPr>
          <a:xfrm>
            <a:off x="1223645" y="1925320"/>
            <a:ext cx="6635750" cy="351599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</a:t>
            </a:r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management.</a:t>
            </a:r>
            <a:endParaRPr altLang="en-US" sz="2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6840855" cy="2264410"/>
          </a:xfrm>
          <a:prstGeom prst="rect"/>
          <a:noFill/>
        </p:spPr>
        <p:txBody>
          <a:bodyPr rtlCol="0" wrap="square">
            <a:noAutofit/>
          </a:bodyPr>
          <a:p>
            <a:pPr algn="just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991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 Box 6"/>
          <p:cNvSpPr txBox="1"/>
          <p:nvPr/>
        </p:nvSpPr>
        <p:spPr>
          <a:xfrm>
            <a:off x="3048000" y="1721485"/>
            <a:ext cx="6096000" cy="3291840"/>
          </a:xfrm>
          <a:prstGeom prst="rect"/>
          <a:noFill/>
        </p:spPr>
        <p:txBody>
          <a:bodyPr anchor="t" rtlCol="0" wrap="square">
            <a:spAutoFit/>
          </a:bodyPr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-3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95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dirty="0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 Box 7"/>
          <p:cNvSpPr txBox="1"/>
          <p:nvPr/>
        </p:nvSpPr>
        <p:spPr>
          <a:xfrm>
            <a:off x="3200400" y="2209800"/>
            <a:ext cx="4445000" cy="211391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9" name="Text Box 3"/>
          <p:cNvSpPr txBox="1"/>
          <p:nvPr/>
        </p:nvSpPr>
        <p:spPr>
          <a:xfrm>
            <a:off x="990600" y="1752600"/>
            <a:ext cx="6303645" cy="341503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598805" y="1676400"/>
            <a:ext cx="8754745" cy="119888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altLang="en-US" b="0" dirty="0" sz="2400" i="0" lang="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nagarajsuresh</cp:lastModifiedBy>
  <dcterms:created xsi:type="dcterms:W3CDTF">2024-03-29T04:07:00Z</dcterms:created>
  <dcterms:modified xsi:type="dcterms:W3CDTF">2024-09-30T05:59:24Z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59e665f3047b4d4e9bbc539276065d85</vt:lpwstr>
  </property>
  <property fmtid="{D5CDD505-2E9C-101B-9397-08002B2CF9AE}" pid="5" name="KSOProductBuildVer">
    <vt:lpwstr>1033-12.2.0.17562</vt:lpwstr>
  </property>
</Properties>
</file>