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95" autoAdjust="0"/>
  </p:normalViewPr>
  <p:slideViewPr>
    <p:cSldViewPr snapToGrid="0">
      <p:cViewPr varScale="1">
        <p:scale>
          <a:sx n="94" d="100"/>
          <a:sy n="94" d="100"/>
        </p:scale>
        <p:origin x="108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7AF16-9A28-4B9C-B42C-72E725E26AD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36F8C-104E-4F40-83FB-35332AB7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Logo and</a:t>
            </a:r>
            <a:r>
              <a:rPr lang="en-US" baseline="0" dirty="0" smtClean="0"/>
              <a:t> name of the client company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36F8C-104E-4F40-83FB-35332AB7E0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the save and</a:t>
            </a:r>
            <a:r>
              <a:rPr lang="en-US" baseline="0" dirty="0" smtClean="0"/>
              <a:t> load function of the program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36F8C-104E-4F40-83FB-35332AB7E0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9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shows the UI layout  and all the features of the button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36F8C-104E-4F40-83FB-35332AB7E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7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shows</a:t>
            </a:r>
            <a:r>
              <a:rPr lang="en-US" baseline="0" dirty="0" smtClean="0"/>
              <a:t> the confirmation message and the error message of the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36F8C-104E-4F40-83FB-35332AB7E0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r>
              <a:rPr lang="en-US" baseline="0" dirty="0" smtClean="0"/>
              <a:t> from the clients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36F8C-104E-4F40-83FB-35332AB7E0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35ED-429E-4AFD-8959-3FF56727664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6ABA-E358-487F-A4F2-9AC67C23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2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35ED-429E-4AFD-8959-3FF56727664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6ABA-E358-487F-A4F2-9AC67C23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35ED-429E-4AFD-8959-3FF56727664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6ABA-E358-487F-A4F2-9AC67C23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35ED-429E-4AFD-8959-3FF56727664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6ABA-E358-487F-A4F2-9AC67C23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35ED-429E-4AFD-8959-3FF56727664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6ABA-E358-487F-A4F2-9AC67C23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35ED-429E-4AFD-8959-3FF56727664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6ABA-E358-487F-A4F2-9AC67C23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35ED-429E-4AFD-8959-3FF56727664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6ABA-E358-487F-A4F2-9AC67C23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8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35ED-429E-4AFD-8959-3FF56727664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6ABA-E358-487F-A4F2-9AC67C23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35ED-429E-4AFD-8959-3FF56727664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6ABA-E358-487F-A4F2-9AC67C23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35ED-429E-4AFD-8959-3FF56727664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6ABA-E358-487F-A4F2-9AC67C23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3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35ED-429E-4AFD-8959-3FF56727664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6ABA-E358-487F-A4F2-9AC67C23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35ED-429E-4AFD-8959-3FF56727664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6ABA-E358-487F-A4F2-9AC67C23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657" y="3915294"/>
            <a:ext cx="9144000" cy="880543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Cooper Black" panose="0208090404030B020404" pitchFamily="18" charset="0"/>
              </a:rPr>
              <a:t>Active Systems PTY</a:t>
            </a:r>
            <a:endParaRPr lang="en-US" sz="2800" dirty="0">
              <a:latin typeface="Cooper Black" panose="0208090404030B0204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42" y="917565"/>
            <a:ext cx="3438000" cy="34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5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5193" y="380684"/>
            <a:ext cx="2360816" cy="540327"/>
          </a:xfrm>
        </p:spPr>
        <p:txBody>
          <a:bodyPr>
            <a:normAutofit/>
          </a:bodyPr>
          <a:lstStyle/>
          <a:p>
            <a:r>
              <a:rPr lang="en-AU" sz="1600" dirty="0" smtClean="0">
                <a:latin typeface="Cooper Black" panose="0208090404030B020404" pitchFamily="18" charset="0"/>
              </a:rPr>
              <a:t>Active Systems PTY</a:t>
            </a:r>
            <a:endParaRPr lang="en-US" sz="16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6789" y="1010978"/>
            <a:ext cx="2187633" cy="477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Button Layout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" y="471011"/>
            <a:ext cx="1113790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35" y="1670062"/>
            <a:ext cx="6276817" cy="436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269" y="380684"/>
            <a:ext cx="1853739" cy="540327"/>
          </a:xfrm>
        </p:spPr>
        <p:txBody>
          <a:bodyPr>
            <a:normAutofit/>
          </a:bodyPr>
          <a:lstStyle/>
          <a:p>
            <a:r>
              <a:rPr lang="en-AU" sz="1600" dirty="0" smtClean="0">
                <a:latin typeface="Cooper Black" panose="0208090404030B020404" pitchFamily="18" charset="0"/>
              </a:rPr>
              <a:t>Active Systems PTY</a:t>
            </a:r>
            <a:endParaRPr lang="en-US" sz="16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33" y="1385356"/>
            <a:ext cx="191346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Save Data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" y="471011"/>
            <a:ext cx="1113790" cy="45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471212" y="2112832"/>
            <a:ext cx="4989788" cy="3729168"/>
            <a:chOff x="838200" y="2417633"/>
            <a:chExt cx="9389534" cy="31673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513806"/>
              <a:ext cx="4539592" cy="2974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2732" y="2417633"/>
              <a:ext cx="4745002" cy="3167319"/>
            </a:xfrm>
            <a:prstGeom prst="rect">
              <a:avLst/>
            </a:prstGeom>
          </p:spPr>
        </p:pic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7233158" y="1396321"/>
            <a:ext cx="2444242" cy="821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Load Data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84210" y="2112832"/>
            <a:ext cx="5545667" cy="3727679"/>
            <a:chOff x="4489820" y="2224387"/>
            <a:chExt cx="7549780" cy="343981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65599" y="2224387"/>
              <a:ext cx="3274001" cy="277094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9820" y="2355926"/>
              <a:ext cx="4275779" cy="3308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72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0007" y="237902"/>
            <a:ext cx="2269373" cy="540327"/>
          </a:xfrm>
        </p:spPr>
        <p:txBody>
          <a:bodyPr>
            <a:normAutofit/>
          </a:bodyPr>
          <a:lstStyle/>
          <a:p>
            <a:r>
              <a:rPr lang="en-AU" sz="1600" dirty="0" smtClean="0">
                <a:latin typeface="Cooper Black" panose="0208090404030B020404" pitchFamily="18" charset="0"/>
              </a:rPr>
              <a:t>Active Systems PTY</a:t>
            </a:r>
            <a:endParaRPr lang="en-US" sz="1600" dirty="0">
              <a:latin typeface="Cooper Black" panose="0208090404030B0204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" y="471011"/>
            <a:ext cx="1113790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404" y="1900248"/>
            <a:ext cx="4297680" cy="331363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017818" y="817101"/>
            <a:ext cx="2798618" cy="64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ooper Black" panose="0208090404030B020404" pitchFamily="18" charset="0"/>
              </a:rPr>
              <a:t>UI layout and features </a:t>
            </a:r>
            <a:endParaRPr lang="en-US" sz="1800" dirty="0">
              <a:latin typeface="Cooper Black" panose="0208090404030B020404" pitchFamily="18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8196349" y="4763193"/>
            <a:ext cx="3025833" cy="646332"/>
          </a:xfrm>
          <a:prstGeom prst="wedgeRectCallout">
            <a:avLst>
              <a:gd name="adj1" fmla="val -113012"/>
              <a:gd name="adj2" fmla="val -6932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96349" y="4763193"/>
            <a:ext cx="268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deletes all the data from the list 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8875914" y="1983001"/>
            <a:ext cx="2181553" cy="614291"/>
          </a:xfrm>
          <a:prstGeom prst="wedgeRectCallout">
            <a:avLst>
              <a:gd name="adj1" fmla="val -136639"/>
              <a:gd name="adj2" fmla="val 14579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83978" y="1966980"/>
            <a:ext cx="223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Saves the list into a text file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8408324" y="918818"/>
            <a:ext cx="1666701" cy="614291"/>
          </a:xfrm>
          <a:prstGeom prst="wedgeRectCallout">
            <a:avLst>
              <a:gd name="adj1" fmla="val -126233"/>
              <a:gd name="adj2" fmla="val 23092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08323" y="1041297"/>
            <a:ext cx="166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Opens text files 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8890461" y="2902246"/>
            <a:ext cx="1666701" cy="614291"/>
          </a:xfrm>
          <a:prstGeom prst="wedgeRectCallout">
            <a:avLst>
              <a:gd name="adj1" fmla="val -160102"/>
              <a:gd name="adj2" fmla="val 6172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83978" y="2902246"/>
            <a:ext cx="166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do a liner search 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1101438" y="1593102"/>
            <a:ext cx="1666701" cy="614291"/>
          </a:xfrm>
          <a:prstGeom prst="wedgeRectCallout">
            <a:avLst>
              <a:gd name="adj1" fmla="val 221399"/>
              <a:gd name="adj2" fmla="val 7550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7159" y="1561062"/>
            <a:ext cx="166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Allows you to </a:t>
            </a:r>
            <a:r>
              <a:rPr lang="en-US" dirty="0"/>
              <a:t>t</a:t>
            </a:r>
            <a:r>
              <a:rPr lang="en-US" dirty="0" smtClean="0"/>
              <a:t>ype in plate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1101438" y="2490877"/>
            <a:ext cx="1666701" cy="614291"/>
          </a:xfrm>
          <a:prstGeom prst="wedgeRectCallout">
            <a:avLst>
              <a:gd name="adj1" fmla="val 224446"/>
              <a:gd name="adj2" fmla="val -3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3795" y="2450826"/>
            <a:ext cx="166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plate into the list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993374" y="3372631"/>
            <a:ext cx="1666701" cy="614291"/>
          </a:xfrm>
          <a:prstGeom prst="wedgeRectCallout">
            <a:avLst>
              <a:gd name="adj1" fmla="val 223938"/>
              <a:gd name="adj2" fmla="val -9402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1438" y="3356610"/>
            <a:ext cx="166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Deletes plate from the list</a:t>
            </a:r>
            <a:endParaRPr 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915034" y="5086358"/>
            <a:ext cx="1666701" cy="614291"/>
          </a:xfrm>
          <a:prstGeom prst="wedgeRectCallout">
            <a:avLst>
              <a:gd name="adj1" fmla="val 226986"/>
              <a:gd name="adj2" fmla="val -22909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9193" y="5054318"/>
            <a:ext cx="165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Tags plates from list  </a:t>
            </a:r>
            <a:endParaRPr lang="en-US" dirty="0"/>
          </a:p>
        </p:txBody>
      </p:sp>
      <p:sp>
        <p:nvSpPr>
          <p:cNvPr id="23" name="Rectangular Callout 22"/>
          <p:cNvSpPr/>
          <p:nvPr/>
        </p:nvSpPr>
        <p:spPr>
          <a:xfrm>
            <a:off x="8983978" y="3679775"/>
            <a:ext cx="1666701" cy="614291"/>
          </a:xfrm>
          <a:prstGeom prst="wedgeRectCallout">
            <a:avLst>
              <a:gd name="adj1" fmla="val -169754"/>
              <a:gd name="adj2" fmla="val 521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77495" y="3679775"/>
            <a:ext cx="166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do a Binary search 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915034" y="4148902"/>
            <a:ext cx="1666701" cy="614291"/>
          </a:xfrm>
          <a:prstGeom prst="wedgeRectCallout">
            <a:avLst>
              <a:gd name="adj1" fmla="val 236130"/>
              <a:gd name="adj2" fmla="val -14088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3098" y="4132881"/>
            <a:ext cx="166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plate from the list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3184467" y="5717641"/>
            <a:ext cx="1666701" cy="614291"/>
          </a:xfrm>
          <a:prstGeom prst="wedgeRectCallout">
            <a:avLst>
              <a:gd name="adj1" fmla="val 20234"/>
              <a:gd name="adj2" fmla="val -22634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80153" y="5685391"/>
            <a:ext cx="165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plate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9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3383" y="380684"/>
            <a:ext cx="2302626" cy="540327"/>
          </a:xfrm>
        </p:spPr>
        <p:txBody>
          <a:bodyPr>
            <a:normAutofit/>
          </a:bodyPr>
          <a:lstStyle/>
          <a:p>
            <a:r>
              <a:rPr lang="en-AU" sz="1600" dirty="0" smtClean="0">
                <a:latin typeface="Cooper Black" panose="0208090404030B020404" pitchFamily="18" charset="0"/>
              </a:rPr>
              <a:t>Active Systems PTY</a:t>
            </a:r>
            <a:endParaRPr lang="en-US" sz="16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and confirmation notification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" y="471011"/>
            <a:ext cx="1113790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96" y="2406407"/>
            <a:ext cx="4311478" cy="3189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144" y="2327562"/>
            <a:ext cx="5314536" cy="32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2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0131" y="380684"/>
            <a:ext cx="2335877" cy="540327"/>
          </a:xfrm>
        </p:spPr>
        <p:txBody>
          <a:bodyPr>
            <a:normAutofit/>
          </a:bodyPr>
          <a:lstStyle/>
          <a:p>
            <a:r>
              <a:rPr lang="en-AU" sz="1600" dirty="0" smtClean="0">
                <a:latin typeface="Cooper Black" panose="0208090404030B020404" pitchFamily="18" charset="0"/>
              </a:rPr>
              <a:t>Active Systems PTY</a:t>
            </a:r>
            <a:endParaRPr lang="en-US" sz="16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Questions 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5" y="471011"/>
            <a:ext cx="1113790" cy="45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26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143</Words>
  <Application>Microsoft Office PowerPoint</Application>
  <PresentationFormat>Widescreen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Cooper Black</vt:lpstr>
      <vt:lpstr>Office Theme</vt:lpstr>
      <vt:lpstr>Active Systems PTY</vt:lpstr>
      <vt:lpstr>Active Systems PTY</vt:lpstr>
      <vt:lpstr>Active Systems PTY</vt:lpstr>
      <vt:lpstr>Active Systems PTY</vt:lpstr>
      <vt:lpstr>Active Systems PTY</vt:lpstr>
      <vt:lpstr>Active Systems PTY</vt:lpstr>
    </vt:vector>
  </TitlesOfParts>
  <Company>South Metropolitan TAFE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 Systems Pty</dc:title>
  <dc:creator>Technician</dc:creator>
  <cp:lastModifiedBy>Technician</cp:lastModifiedBy>
  <cp:revision>12</cp:revision>
  <dcterms:created xsi:type="dcterms:W3CDTF">2021-11-30T03:53:32Z</dcterms:created>
  <dcterms:modified xsi:type="dcterms:W3CDTF">2021-11-30T07:07:28Z</dcterms:modified>
</cp:coreProperties>
</file>