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81C5-9FD6-4FBC-A17F-483F94EE6BA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7923A-A55D-42B2-9E0B-43F8F6F3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6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D397-70C8-9482-9846-F54B4540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E684-23A5-5987-BDCA-A117E3046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EB75-6D76-0A51-C49F-21B29A0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CAAF-2875-B5FE-2258-83C6DEBD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C9D6-976C-5C40-9C6B-C2D78946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240-BEB1-AA16-97C8-A552FCE3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8CB9-636B-60B9-74E2-0DECB419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AD49-9C39-E878-8354-1830968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C174-44FD-9347-23A1-22E1299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244B-DF74-4E35-AD46-DEDBF1B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A093C-0E44-908C-D603-141A2D1F3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98F8-4F50-CECD-809A-D74F5A07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AB8A-1D2B-B313-C2A4-3962713F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3449-E670-8BE5-55A8-EAFEEF6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7E24-D341-8C5E-7AA5-54E25FFC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373-D6BD-D551-2120-579E68D3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E0C2-4B64-8D82-9995-2C7C8705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0FD3-5FFE-B92F-4614-C1C30750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F242-3D58-DBBC-B07D-4E59CB09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BACD-CD8E-7D0A-368B-4F0A764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A1CC-A707-0A0A-6C1C-3332E15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F9F-1EB6-299F-7EF2-7299904A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2652-F177-A41A-F4A6-99133E82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4FC8-5536-A96D-9641-92E7397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6C78-413A-A7CA-BD2A-0A3A4A2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36A-1043-209E-FE8B-76F021C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A90E-728F-EA45-10F7-84DFAB9B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58FF-05E2-5F9B-1781-4A317902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FC09-4878-D7D5-3717-5B9138BA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3D8A-73EA-F14E-940D-5669AD78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A3F29-C325-6081-FB3F-9CB09BA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A5B-21C4-F43C-C03F-5FCCA121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887A-A9ED-919D-5959-208DA5D9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6379-AD28-B8A9-CF27-9165E0B1B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6A3B7-6E41-3CAF-590D-56F585C1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444CE-2849-C2C7-FF01-B6480429F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896E7-9C5C-F4BA-629F-526C2B9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E3A07-450F-AE08-8A1F-E4648814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1AFCA-0E0F-C99C-8AD9-D563D38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199-34B7-4C17-104C-CAB7BFA1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CCE81-B5D4-C1BC-E081-85A0F70A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7D1B-DBD1-5552-5027-D4BA4A77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7B945-9348-90AF-FD38-DF3F267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79D27-E316-640D-93C3-C3E0102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61403-8D1B-40F9-CE4F-CA3A5AF9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1B87-42B1-10E5-2F11-92BF56FA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D17-CBCC-FD8A-FE8A-E88E4F45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DC87-45D3-EB32-F40D-804D19DD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4973-0942-E5B3-0C49-BD160011B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6603-627D-40AC-AE63-31867A7D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551D-33B9-E94C-516B-33F5E6D0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BF7F-F6B8-A78B-D91E-A85D2DA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6813-3EEE-4379-F213-0A951896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4C55-A99C-B076-9B09-71470B75B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C3C11-9A74-3C60-2549-B04167F4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51F9-D54A-7469-A3E7-F3200B4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C662-6FF2-8D29-6029-7466EE9E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CA3E-E62D-8941-9E30-18BF2BFD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1A05-20D5-B833-B687-F954C6DB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1B09-7B6B-35BF-F1E1-E50FC131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4B11-120A-4BDC-B510-61C983312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C640B-8D79-4C09-AB8F-6125947D281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4C78-C63F-7DDB-232C-C73DDB7A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1A2C-DAA5-42D4-987A-B02B17A92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BC9150C-320D-E839-83C3-5312332B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8D69CD-1A5B-0838-99B3-5284636E3ED0}"/>
              </a:ext>
            </a:extLst>
          </p:cNvPr>
          <p:cNvSpPr txBox="1">
            <a:spLocks/>
          </p:cNvSpPr>
          <p:nvPr/>
        </p:nvSpPr>
        <p:spPr>
          <a:xfrm>
            <a:off x="172634" y="1590022"/>
            <a:ext cx="3428167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3600" b="1" dirty="0">
              <a:solidFill>
                <a:srgbClr val="00FFFF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04D5B7-5E29-C467-05E6-D54DFC102902}"/>
              </a:ext>
            </a:extLst>
          </p:cNvPr>
          <p:cNvSpPr txBox="1">
            <a:spLocks/>
          </p:cNvSpPr>
          <p:nvPr/>
        </p:nvSpPr>
        <p:spPr>
          <a:xfrm>
            <a:off x="484777" y="2235318"/>
            <a:ext cx="3428167" cy="2201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38BE2-82AF-3358-ACE1-E6F1200A646E}"/>
              </a:ext>
            </a:extLst>
          </p:cNvPr>
          <p:cNvSpPr txBox="1"/>
          <p:nvPr/>
        </p:nvSpPr>
        <p:spPr>
          <a:xfrm>
            <a:off x="2847109" y="1712098"/>
            <a:ext cx="63384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The Quad</a:t>
            </a:r>
          </a:p>
          <a:p>
            <a:pPr algn="ctr"/>
            <a:r>
              <a:rPr lang="en-IN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The LNM Institute of Information ,Technology , Jaipur </a:t>
            </a:r>
          </a:p>
        </p:txBody>
      </p:sp>
    </p:spTree>
    <p:extLst>
      <p:ext uri="{BB962C8B-B14F-4D97-AF65-F5344CB8AC3E}">
        <p14:creationId xmlns:p14="http://schemas.microsoft.com/office/powerpoint/2010/main" val="29178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613AC-77CF-3766-AD9F-B1AAD13E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B65607A3-3916-1DB7-1A34-7953BF14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FF3AF-E44B-21DC-AE9A-A1FE15A6C83C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Acceptance Criteria Coverage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B8BEA-81B5-FA44-0F46-D5F882D9C96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How many aspects of the problem statement have been covered?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019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83F7B-4D3D-59CD-3AAB-5AF2B7394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C8F8ACE-3C5F-B78A-A9D2-19857B06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58F23-496C-F954-3609-B1AA1DEDB7D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Anything Else?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7846-9D13-0FA3-9E02-A3D77EE41CD8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Any additional information that you would want us to know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7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6324C-345D-00F7-62AC-1F1D7C2D2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67FF727C-637A-5257-5B82-E3DCBC46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4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C06B0-BEA8-D2E0-09AF-367169A83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A9410578-3151-7393-0E17-DE747C40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1D0E-670D-1400-003A-357069A7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35F778AD-2B33-4F11-AA65-3C080CC9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C100F-E97E-FFD2-9BC4-9A556CD1F19B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Tell us a bit about yourself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321B1-ED65-57A7-AD5D-3441AAA84C28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9144000" cy="2075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Any projects you’ve worked on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Past Hackathon Experiences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Accolades or awards that you have received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Other details (If any)</a:t>
            </a:r>
          </a:p>
        </p:txBody>
      </p:sp>
    </p:spTree>
    <p:extLst>
      <p:ext uri="{BB962C8B-B14F-4D97-AF65-F5344CB8AC3E}">
        <p14:creationId xmlns:p14="http://schemas.microsoft.com/office/powerpoint/2010/main" val="8545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0A82-DA4B-8A78-D333-BAB334E8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7EF53C59-D996-C97D-7754-03DE8614F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90AEF2-B83F-030C-C175-C5716AFEB6C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Problem statement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9D79D6-A96B-B735-6745-74AD0CACB5DB}"/>
              </a:ext>
            </a:extLst>
          </p:cNvPr>
          <p:cNvSpPr txBox="1">
            <a:spLocks/>
          </p:cNvSpPr>
          <p:nvPr/>
        </p:nvSpPr>
        <p:spPr>
          <a:xfrm>
            <a:off x="0" y="2235319"/>
            <a:ext cx="9144000" cy="104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Give us an overview of your solution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Process Flow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22397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630F6-12EB-027F-4A20-B32ACDF8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D705ECB1-6D1B-EA75-D879-5A7BD43A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CB2FB1-4937-557E-081A-3952E612A0E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Tech Stack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E609C1-A1F9-BFD3-F8BB-8D52A970B10D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3849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Please mention your Tech Stack (</a:t>
            </a: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wherever applicable)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  <a:p>
            <a:pPr lvl="1">
              <a:lnSpc>
                <a:spcPct val="120000"/>
              </a:lnSpc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Cloud</a:t>
            </a:r>
            <a:r>
              <a:rPr lang="en-IN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Service Providers</a:t>
            </a:r>
          </a:p>
          <a:p>
            <a:pPr lvl="1">
              <a:lnSpc>
                <a:spcPct val="120000"/>
              </a:lnSpc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Database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Backend </a:t>
            </a:r>
          </a:p>
          <a:p>
            <a:pPr lvl="1">
              <a:lnSpc>
                <a:spcPct val="120000"/>
              </a:lnSpc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Frontend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Other Details (If any)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  <a:p>
            <a:pPr lvl="1">
              <a:spcBef>
                <a:spcPts val="1000"/>
              </a:spcBef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33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0FB3C-1A75-96C3-2F17-7BC65751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0EF93E9-DEF0-E2C4-7FF5-680C7B64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B5981-95D2-1CBC-4CC1-7CE2D8E2703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Detailed description of 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71A6-339E-01C7-C227-0AE522F8592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088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40FA-7C23-F651-7AF5-99F26340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500D9DFB-A718-06EC-27BE-DB3334E3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12FC9-E487-1A12-3124-7B04A8C4001B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Data 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2BCC9-0481-6F56-2974-9F120DBF75CB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Data Flow of your solution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858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99531-9EF6-937A-C2C3-0B498380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2762BC64-50D0-4CC1-67F5-CE34CEA8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9E5C4-4DE9-20B9-D478-9BB390D1CE0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So, how if your solution different?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3FF3-8BD4-4BE3-D029-1D52CBF8FCA9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USP of your approach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EC4A-44C1-F3B0-15B7-46C14A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E84C908-D6FB-8BDF-4BEB-2C5270A4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3DCF-CAC4-8484-106C-C58A5C50501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Future possible enhancements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BC5A-5442-51B0-B5D3-032BF6734860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Please mention possible enhancements that you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forsee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 in future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38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83C0-D860-6C52-B354-13294C79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17D3D18E-DFE2-27E1-5A5D-A713D61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D127D-C5BD-0B45-B1E3-63C1B2F1FF74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Risks/Challenges/Dependencies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5F70-E5BB-C814-9738-BF0E8F0AF9F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Please mention 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any risks or challenges that you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forsee</a:t>
            </a:r>
            <a:endParaRPr lang="en-IN" sz="2400" dirty="0">
              <a:solidFill>
                <a:prstClr val="white"/>
              </a:solidFill>
              <a:latin typeface="Rubik" pitchFamily="2" charset="-79"/>
              <a:cs typeface="Rubik" pitchFamily="2" charset="-79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Mention any showstoppers</a:t>
            </a:r>
          </a:p>
        </p:txBody>
      </p:sp>
    </p:spTree>
    <p:extLst>
      <p:ext uri="{BB962C8B-B14F-4D97-AF65-F5344CB8AC3E}">
        <p14:creationId xmlns:p14="http://schemas.microsoft.com/office/powerpoint/2010/main" val="31961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158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Mrunali Mishra</dc:creator>
  <cp:lastModifiedBy>Poorav Satija</cp:lastModifiedBy>
  <cp:revision>4</cp:revision>
  <dcterms:created xsi:type="dcterms:W3CDTF">2025-07-09T08:36:41Z</dcterms:created>
  <dcterms:modified xsi:type="dcterms:W3CDTF">2025-08-07T15:09:33Z</dcterms:modified>
</cp:coreProperties>
</file>