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36AB-B410-AD4F-BA89-195066AF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D8E62-BC16-CA40-A588-6F24DF17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8341-D089-1A4D-B0CF-7963FD10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B2B9-FF14-C847-9BA9-73CF3001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0CD9-A947-6A46-9834-8D2DF26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C008-C7E9-3244-9FFF-24794CC9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60A37-17BC-794E-8913-477FE67C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62754-7C9B-7D45-8AA9-4C44BDE9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EDF9-AD68-574E-B9ED-4BA8BC53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C38D-08CF-2A46-B8AD-C9D90141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554BD-DB70-D44D-9B73-0FA649E0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1F9D2-0ED1-D043-A6D9-E3D3DB73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AB5B2-7260-114E-8D42-B10C2F86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1FB0-753D-0B46-8C85-B3C11D9E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C711-159D-D24A-BEAE-F3A951B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FF27-A44F-1142-9068-BB26E171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CAC6-4AE3-DB4D-AAF9-8955814F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C55E-4143-4440-AEB7-BB7438A7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A962-EE8F-D949-AC4D-4FB2EF58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9AE5-23E7-3249-A43F-63DD6F4C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F79B-2C2F-684A-A7A5-6BD89756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CBFD-ECE3-C048-B520-620CE38B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EAAC3-ABBF-C44B-937A-74FA4ECE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E4BBF-E7F5-8240-9546-625EF496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BD12-EB1F-5040-B9D8-08C4FDA7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6D36-B4B1-5845-8B8C-069B59C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F896-FBB4-7E40-AB7B-0357971BE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3D0B1-0688-234D-B2B1-B2286DE0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87E3-BFFC-464B-9385-9BDFCB85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A76D0-CA50-D543-AE9B-6E060919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C2D3-F757-C14F-BAA9-37C4D93D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A8B9-7629-AB44-BB29-B7F310FE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A2A2-E43E-3142-9779-D6D2EB0F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DEED-50E5-B043-9222-83ACB728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BD622-0C67-494C-BDB7-5655E222A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280F8-CEE0-984B-B09B-E727C765D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37E95-A591-4C44-B68C-CBF77A7D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91920-2F99-644C-AE31-9105A760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18916-1AC3-414E-9469-DC353F1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BE30-065A-FE4A-9F63-F0D312F4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48FB2-B400-D147-B5A2-B4DC96F6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361EE-168E-994D-8827-591A27FB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1BB9-416A-5148-8647-14D6269B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61454-9405-7A49-AFFA-DB60DB5A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31B62-EDC1-7F46-9895-398BCE91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80AE0-8C80-3A4D-BDD3-A9602E2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FF53-57A4-1E4E-9A98-048F0ABE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50E7-2899-4346-8F51-EF877BB3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D38B-784A-1141-9A50-2742A71B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44B0-33C8-6E44-AE34-09E90C69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A80FD-22B3-5F48-B466-1D929154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877C-60DF-EF47-993B-DA85CA18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DB1C-FA03-B145-A70F-1FE80E78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79756-21E7-AA4A-AB8B-B6C29BA12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8DD04-4D14-F44C-A565-35B292ECA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6621-B2A4-B84D-AD9C-B72D54D5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DCFEF-3467-2A4E-9F6A-05287147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7504D-2AC6-D14C-BD02-4FF2A72E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DC7-73BE-F849-8ECB-F86515DB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C918-80FF-8546-AE9B-B30D3B284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9119-8F7E-8447-AF0C-B88760795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745A-026C-9145-AB0F-0ED0DE8C404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C5D4-0FD8-474F-80AD-D828B668F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D7C3-5DB8-5741-9FD5-665821B9F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65BE-F782-F146-9535-8D947AD1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0E6B-3C8F-7148-B16D-E7F3D854A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55895-B405-954E-9F48-AB051F481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2023-03-28T19:33:18Z</dcterms:created>
  <dcterms:modified xsi:type="dcterms:W3CDTF">2023-03-28T19:34:12Z</dcterms:modified>
</cp:coreProperties>
</file>