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050d35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050d35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050d3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050d3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050d35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050d35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050d35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050d35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0050d35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0050d35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0050d35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0050d35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050d35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0050d35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0050d35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0050d35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050d35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050d35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Chemical Entity Recognition and Relation Extraction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Poore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goal of this project is to develop a robust system capable of identifying chemical entities and extracting their relations from chemical research articles and patents.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efficiently classifying chemical entities and extracting relevant information from diverse sources, the system aims to create knowledge graphs that visually represent the extracted data in a structured format, enabling users to explore relationships between different chemical entities and discover new insights.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Preprocessing Steps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Chemical Entity Recognition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NLP Model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Mention fine-tuning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example of chemical entity recognition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model used for Relation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types of relations extracted (e.g. syntheses, properties, chemical reactions,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example of relation extraction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Construction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process of creating knowledge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Benefits of knowledge graphs for visualizing and exploring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example of knowledge graph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the evaluation metrics used (e.g. precision, recall, F1-score)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the </a:t>
            </a:r>
            <a:r>
              <a:rPr lang="en"/>
              <a:t>evaluation</a:t>
            </a:r>
            <a:r>
              <a:rPr lang="en"/>
              <a:t> results for chemical </a:t>
            </a:r>
            <a:r>
              <a:rPr lang="en"/>
              <a:t>entities</a:t>
            </a:r>
            <a:r>
              <a:rPr lang="en"/>
              <a:t> recognition and relation extraction models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validation process using test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robustness and accuracy of the system in handling real-world data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