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0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D52D-18EC-274D-804B-D62A5A6B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B3A3C-2219-9F48-AF15-A49B2F1B4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3B402-8E67-A046-ADBB-E768CBCC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48D2-6114-2048-9E34-7B7E7C3ABCC2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CA843-4674-6547-B2FC-62664458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FBDFF-51C2-7645-93EA-5000E435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6388-4866-FD46-A071-FB5756AF6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D1B6-45AF-6D47-887E-59F6FAFF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689B2-2A29-6B4E-8BB6-26A26F489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6664A-33BA-D243-9C18-14984BC6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48D2-6114-2048-9E34-7B7E7C3ABCC2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7D438-9F05-7549-8839-43EADE0F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8ABC5-FF74-7F48-A575-0054D71E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6388-4866-FD46-A071-FB5756AF6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9924C-2380-A748-B741-3FF669EC0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C3D24-ABFF-FD4C-ACF3-526AB06F3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4150F-5084-D64E-953F-F30975B6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48D2-6114-2048-9E34-7B7E7C3ABCC2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4A951-7C70-BE4D-97AB-D2436687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3828-D73E-5243-93F1-2B9FD36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6388-4866-FD46-A071-FB5756AF6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3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F984-85EE-8744-9B97-53DA53C9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98485-5FBF-D547-AB95-301A041BB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8FD77-911F-BE46-990D-6CAC154C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48D2-6114-2048-9E34-7B7E7C3ABCC2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684D-1295-E94F-9172-18EB67D7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63AD-966D-CE47-B90E-CF31745E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6388-4866-FD46-A071-FB5756AF6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6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D59B-313E-E546-B6D9-C7C5B516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710FC-6769-8B41-9D9F-8CB161559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3070C-C1D6-8D4A-8662-E33BE55F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48D2-6114-2048-9E34-7B7E7C3ABCC2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73014-9DB1-7E4C-BCD1-A640473B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9137C-8465-8B4F-995C-A2FBC72A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6388-4866-FD46-A071-FB5756AF6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9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2117-D873-DA4F-B706-EB402A61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1222-A1D8-1246-9342-16578AD7B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BA1DD-764A-A247-AB8F-70627DC81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824BE-B6A1-044B-9A0F-26B218C0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48D2-6114-2048-9E34-7B7E7C3ABCC2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75406-8111-D642-9316-D82FC2B6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1C22E-B691-5941-92B4-04B8D21B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6388-4866-FD46-A071-FB5756AF6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4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2467-0B36-5A4C-A4C5-F7D517EE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EC25C-5233-A346-AFE0-FD8D44CAD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6A62B-9397-4846-865A-3CD7C032C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64979-716D-554E-B37B-7C4A3CC1B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F052C-11A3-FA4D-8699-27D547139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CEDC7-D047-2940-99C0-CB29FFB1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48D2-6114-2048-9E34-7B7E7C3ABCC2}" type="datetimeFigureOut">
              <a:rPr lang="en-US" smtClean="0"/>
              <a:t>4/5/23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FCA36-AA10-DD48-9B17-3AC5D76F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E2505-EDFA-474F-B196-BF2A4140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6388-4866-FD46-A071-FB5756AF6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0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C06C-FA43-564A-ADB0-586F9D70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EF3E9-9D1F-0849-A19D-99E8432A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48D2-6114-2048-9E34-7B7E7C3ABCC2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9A677-E156-D543-8B7C-EB688DC2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B89A7-E47E-1345-923D-10F81E4D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6388-4866-FD46-A071-FB5756AF6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2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3413C-BBBD-444B-B0A1-6D264245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48D2-6114-2048-9E34-7B7E7C3ABCC2}" type="datetimeFigureOut">
              <a:rPr lang="en-US" smtClean="0"/>
              <a:t>4/5/23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5114E-0B62-CF4A-B219-33A474B2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A9C1B-08EA-9A4B-A2FD-CE03FEA7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6388-4866-FD46-A071-FB5756AF6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2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C4F5-B852-CB48-B4ED-E456BB71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DE9F-6897-B944-A6D4-8C19EBB50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0FCC1-A269-FE4C-BA51-28D653957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F581B-852D-0F44-AEDC-924C5761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48D2-6114-2048-9E34-7B7E7C3ABCC2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E10AE-D126-5845-B65E-6A16440B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A59CC-59A0-2F42-91B1-2799C576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6388-4866-FD46-A071-FB5756AF6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900C-8878-004F-BAD9-C8D8F0F9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1B58E-0A3C-F545-A991-F7F149878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57BC1-0E6A-8F45-8CFE-FAA2E9680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D8345-D871-8042-A509-46FEF894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48D2-6114-2048-9E34-7B7E7C3ABCC2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553F7-9C90-314F-B6C6-CA7F3093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38160-CAF0-AC4A-959E-283D5502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6388-4866-FD46-A071-FB5756AF6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8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C24FC-D7B7-BC48-949C-DAF4CAFA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4DFDD-E987-2D42-855F-C9BC59BDD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F86B1-EF7D-E040-BE7C-1BBA4559E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648D2-6114-2048-9E34-7B7E7C3ABCC2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135B0-790A-A54C-AD34-6BE0379B3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46EAF-81C2-194E-9C38-D50C41B3F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76388-4866-FD46-A071-FB5756AF6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8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3F38-0682-CC46-BCF8-B296FB66C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Drug Discovery Knowledge 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941DC-3AB5-B145-AD85-44A68B595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Tyler Poore</a:t>
            </a:r>
          </a:p>
        </p:txBody>
      </p:sp>
    </p:spTree>
    <p:extLst>
      <p:ext uri="{BB962C8B-B14F-4D97-AF65-F5344CB8AC3E}">
        <p14:creationId xmlns:p14="http://schemas.microsoft.com/office/powerpoint/2010/main" val="204016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E167-C9BA-724D-B271-522C06B9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3334-0790-8540-960B-DE5C8230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discovery and its challenges</a:t>
            </a:r>
          </a:p>
          <a:p>
            <a:r>
              <a:rPr lang="en-US" dirty="0"/>
              <a:t>Importance of knowledge graphs and information extraction in developing new pharmaceuticals</a:t>
            </a:r>
          </a:p>
          <a:p>
            <a:r>
              <a:rPr lang="en-US" dirty="0"/>
              <a:t>learning powerful representations of the entities and relationships within the graph. These graph-based deep learning models can be employed in various drug discovery tasks:</a:t>
            </a:r>
          </a:p>
          <a:p>
            <a:pPr lvl="1"/>
            <a:r>
              <a:rPr lang="en-US" dirty="0"/>
              <a:t>Embeddings for language models (turn graph into vector representations)</a:t>
            </a:r>
          </a:p>
          <a:p>
            <a:pPr lvl="1"/>
            <a:r>
              <a:rPr lang="en-US" dirty="0"/>
              <a:t>Graph Neural Networks (Predict properties based off chemical structure)</a:t>
            </a:r>
          </a:p>
          <a:p>
            <a:pPr lvl="1"/>
            <a:r>
              <a:rPr lang="en-US" dirty="0"/>
              <a:t>Joint Training (Predict missing information in graph)</a:t>
            </a:r>
          </a:p>
        </p:txBody>
      </p:sp>
    </p:spTree>
    <p:extLst>
      <p:ext uri="{BB962C8B-B14F-4D97-AF65-F5344CB8AC3E}">
        <p14:creationId xmlns:p14="http://schemas.microsoft.com/office/powerpoint/2010/main" val="428491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766223-ECB6-1D4A-B059-35F7895AC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118" y="365125"/>
            <a:ext cx="8967882" cy="64928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34BD4-87A4-DF45-A80E-89C11F5CE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22" y="1690688"/>
            <a:ext cx="5350565" cy="4351338"/>
          </a:xfrm>
        </p:spPr>
        <p:txBody>
          <a:bodyPr/>
          <a:lstStyle/>
          <a:p>
            <a:r>
              <a:rPr lang="en-US" dirty="0"/>
              <a:t>Project Goals and Objectives</a:t>
            </a:r>
          </a:p>
          <a:p>
            <a:r>
              <a:rPr lang="en-US" dirty="0"/>
              <a:t>Key tasks and components involved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33045-9498-1448-BFD1-985218EC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45932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0219-2C4D-9E47-BB8A-7F509E22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0286-B416-F745-8C8D-EA1023A2D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data sources</a:t>
            </a:r>
          </a:p>
          <a:p>
            <a:r>
              <a:rPr lang="en-US" dirty="0"/>
              <a:t>Data collection process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386691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099D-5BB9-B141-AC18-4E7F2367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587D-B124-AE48-A561-31CA719D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NER in the context of drug discovery</a:t>
            </a:r>
          </a:p>
          <a:p>
            <a:r>
              <a:rPr lang="en-US" dirty="0"/>
              <a:t>NLP models and techniques used</a:t>
            </a:r>
          </a:p>
        </p:txBody>
      </p:sp>
    </p:spTree>
    <p:extLst>
      <p:ext uri="{BB962C8B-B14F-4D97-AF65-F5344CB8AC3E}">
        <p14:creationId xmlns:p14="http://schemas.microsoft.com/office/powerpoint/2010/main" val="62767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5A3B-05FC-4D40-856B-491902D4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6C7D-EBEF-AB46-BB88-2E2957A31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classification in the context of drug-discovery</a:t>
            </a:r>
          </a:p>
          <a:p>
            <a:r>
              <a:rPr lang="en-US" dirty="0"/>
              <a:t>NLP models and techniques used</a:t>
            </a:r>
          </a:p>
        </p:txBody>
      </p:sp>
    </p:spTree>
    <p:extLst>
      <p:ext uri="{BB962C8B-B14F-4D97-AF65-F5344CB8AC3E}">
        <p14:creationId xmlns:p14="http://schemas.microsoft.com/office/powerpoint/2010/main" val="15054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A58B-A0F8-2241-AC7F-ADC40F84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AFF96-BEE8-0841-BFD2-90B371D0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relation extraction in the context of drug discovery</a:t>
            </a:r>
          </a:p>
          <a:p>
            <a:r>
              <a:rPr lang="en-US" dirty="0"/>
              <a:t>NLP models and techniques used</a:t>
            </a:r>
          </a:p>
          <a:p>
            <a:r>
              <a:rPr lang="en-US" dirty="0"/>
              <a:t>Introduction to distant supervision for training relation extraction models</a:t>
            </a:r>
          </a:p>
        </p:txBody>
      </p:sp>
    </p:spTree>
    <p:extLst>
      <p:ext uri="{BB962C8B-B14F-4D97-AF65-F5344CB8AC3E}">
        <p14:creationId xmlns:p14="http://schemas.microsoft.com/office/powerpoint/2010/main" val="282124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E92A-220C-064C-8CFF-B0385FAC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Distant Supervision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94F36-4730-FE48-AA56-88A47A63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4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164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Drug Discovery Knowledge Graph</vt:lpstr>
      <vt:lpstr>Introduction</vt:lpstr>
      <vt:lpstr>Project Overview</vt:lpstr>
      <vt:lpstr>Data Sources and Collection</vt:lpstr>
      <vt:lpstr>Named Entity Recognition</vt:lpstr>
      <vt:lpstr>Text Classification</vt:lpstr>
      <vt:lpstr>Relation Extraction</vt:lpstr>
      <vt:lpstr>Distant Supervision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Discovery Knowledge Graph</dc:title>
  <dc:creator>Microsoft Office User</dc:creator>
  <cp:lastModifiedBy>Microsoft Office User</cp:lastModifiedBy>
  <cp:revision>4</cp:revision>
  <dcterms:created xsi:type="dcterms:W3CDTF">2023-04-05T17:26:12Z</dcterms:created>
  <dcterms:modified xsi:type="dcterms:W3CDTF">2023-04-05T19:02:00Z</dcterms:modified>
</cp:coreProperties>
</file>