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8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2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4F1C-BF5B-4E2A-B42C-7129AB4EEE41}" type="datetimeFigureOut">
              <a:rPr lang="en-US" smtClean="0"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E854-D016-469E-8F16-7C68638AB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" y="304800"/>
            <a:ext cx="54959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5638800" y="1219200"/>
            <a:ext cx="10668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38800" y="3505200"/>
            <a:ext cx="10668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8800" y="2362200"/>
            <a:ext cx="10668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038600" y="4267202"/>
            <a:ext cx="0" cy="99059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676400" y="4267202"/>
            <a:ext cx="0" cy="99059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14400" y="531623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Column 1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6600" y="531623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Column 2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05600" y="95759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Row </a:t>
            </a:r>
            <a:r>
              <a:rPr lang="en-US" sz="30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05600" y="324359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Row 3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26936" y="210059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00B0F0"/>
                </a:solidFill>
              </a:rPr>
              <a:t>Row 2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5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2018-06-05T13:17:24Z</dcterms:created>
  <dcterms:modified xsi:type="dcterms:W3CDTF">2018-06-05T16:33:19Z</dcterms:modified>
</cp:coreProperties>
</file>