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3"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77" d="100"/>
          <a:sy n="77" d="100"/>
        </p:scale>
        <p:origin x="91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3836A741-03EB-4640-977E-301CA8A9ACFC}" type="datetimeFigureOut">
              <a:rPr lang="en-IN" smtClean="0"/>
              <a:t>30-04-2025</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592C84CC-0C4E-4AA6-A2FB-AA2912B89886}" type="slidenum">
              <a:rPr lang="en-IN" smtClean="0"/>
              <a:t>‹#›</a:t>
            </a:fld>
            <a:endParaRPr lang="en-IN"/>
          </a:p>
        </p:txBody>
      </p:sp>
    </p:spTree>
    <p:extLst>
      <p:ext uri="{BB962C8B-B14F-4D97-AF65-F5344CB8AC3E}">
        <p14:creationId xmlns:p14="http://schemas.microsoft.com/office/powerpoint/2010/main" val="2403616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36A741-03EB-4640-977E-301CA8A9ACFC}" type="datetimeFigureOut">
              <a:rPr lang="en-IN" smtClean="0"/>
              <a:t>30-04-2025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2C84CC-0C4E-4AA6-A2FB-AA2912B89886}" type="slidenum">
              <a:rPr lang="en-IN" smtClean="0"/>
              <a:t>‹#›</a:t>
            </a:fld>
            <a:endParaRPr lang="en-IN"/>
          </a:p>
        </p:txBody>
      </p:sp>
    </p:spTree>
    <p:extLst>
      <p:ext uri="{BB962C8B-B14F-4D97-AF65-F5344CB8AC3E}">
        <p14:creationId xmlns:p14="http://schemas.microsoft.com/office/powerpoint/2010/main" val="770373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3836A741-03EB-4640-977E-301CA8A9ACFC}" type="datetimeFigureOut">
              <a:rPr lang="en-IN" smtClean="0"/>
              <a:t>30-04-2025</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592C84CC-0C4E-4AA6-A2FB-AA2912B89886}" type="slidenum">
              <a:rPr lang="en-IN" smtClean="0"/>
              <a:t>‹#›</a:t>
            </a:fld>
            <a:endParaRPr lang="en-IN"/>
          </a:p>
        </p:txBody>
      </p:sp>
    </p:spTree>
    <p:extLst>
      <p:ext uri="{BB962C8B-B14F-4D97-AF65-F5344CB8AC3E}">
        <p14:creationId xmlns:p14="http://schemas.microsoft.com/office/powerpoint/2010/main" val="35833484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3836A741-03EB-4640-977E-301CA8A9ACFC}" type="datetimeFigureOut">
              <a:rPr lang="en-IN" smtClean="0"/>
              <a:t>30-04-2025</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592C84CC-0C4E-4AA6-A2FB-AA2912B89886}"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553450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3836A741-03EB-4640-977E-301CA8A9ACFC}" type="datetimeFigureOut">
              <a:rPr lang="en-IN" smtClean="0"/>
              <a:t>30-04-2025</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592C84CC-0C4E-4AA6-A2FB-AA2912B89886}" type="slidenum">
              <a:rPr lang="en-IN" smtClean="0"/>
              <a:t>‹#›</a:t>
            </a:fld>
            <a:endParaRPr lang="en-IN"/>
          </a:p>
        </p:txBody>
      </p:sp>
    </p:spTree>
    <p:extLst>
      <p:ext uri="{BB962C8B-B14F-4D97-AF65-F5344CB8AC3E}">
        <p14:creationId xmlns:p14="http://schemas.microsoft.com/office/powerpoint/2010/main" val="25005739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836A741-03EB-4640-977E-301CA8A9ACFC}" type="datetimeFigureOut">
              <a:rPr lang="en-IN" smtClean="0"/>
              <a:t>30-04-2025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92C84CC-0C4E-4AA6-A2FB-AA2912B89886}" type="slidenum">
              <a:rPr lang="en-IN" smtClean="0"/>
              <a:t>‹#›</a:t>
            </a:fld>
            <a:endParaRPr lang="en-IN"/>
          </a:p>
        </p:txBody>
      </p:sp>
    </p:spTree>
    <p:extLst>
      <p:ext uri="{BB962C8B-B14F-4D97-AF65-F5344CB8AC3E}">
        <p14:creationId xmlns:p14="http://schemas.microsoft.com/office/powerpoint/2010/main" val="1608593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836A741-03EB-4640-977E-301CA8A9ACFC}" type="datetimeFigureOut">
              <a:rPr lang="en-IN" smtClean="0"/>
              <a:t>30-04-2025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92C84CC-0C4E-4AA6-A2FB-AA2912B89886}" type="slidenum">
              <a:rPr lang="en-IN" smtClean="0"/>
              <a:t>‹#›</a:t>
            </a:fld>
            <a:endParaRPr lang="en-IN"/>
          </a:p>
        </p:txBody>
      </p:sp>
    </p:spTree>
    <p:extLst>
      <p:ext uri="{BB962C8B-B14F-4D97-AF65-F5344CB8AC3E}">
        <p14:creationId xmlns:p14="http://schemas.microsoft.com/office/powerpoint/2010/main" val="5017765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36A741-03EB-4640-977E-301CA8A9ACFC}" type="datetimeFigureOut">
              <a:rPr lang="en-IN" smtClean="0"/>
              <a:t>30-04-2025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2C84CC-0C4E-4AA6-A2FB-AA2912B89886}" type="slidenum">
              <a:rPr lang="en-IN" smtClean="0"/>
              <a:t>‹#›</a:t>
            </a:fld>
            <a:endParaRPr lang="en-IN"/>
          </a:p>
        </p:txBody>
      </p:sp>
    </p:spTree>
    <p:extLst>
      <p:ext uri="{BB962C8B-B14F-4D97-AF65-F5344CB8AC3E}">
        <p14:creationId xmlns:p14="http://schemas.microsoft.com/office/powerpoint/2010/main" val="19443558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3836A741-03EB-4640-977E-301CA8A9ACFC}" type="datetimeFigureOut">
              <a:rPr lang="en-IN" smtClean="0"/>
              <a:t>30-04-2025</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592C84CC-0C4E-4AA6-A2FB-AA2912B89886}" type="slidenum">
              <a:rPr lang="en-IN" smtClean="0"/>
              <a:t>‹#›</a:t>
            </a:fld>
            <a:endParaRPr lang="en-IN"/>
          </a:p>
        </p:txBody>
      </p:sp>
    </p:spTree>
    <p:extLst>
      <p:ext uri="{BB962C8B-B14F-4D97-AF65-F5344CB8AC3E}">
        <p14:creationId xmlns:p14="http://schemas.microsoft.com/office/powerpoint/2010/main" val="3419329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36A741-03EB-4640-977E-301CA8A9ACFC}" type="datetimeFigureOut">
              <a:rPr lang="en-IN" smtClean="0"/>
              <a:t>30-04-2025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2C84CC-0C4E-4AA6-A2FB-AA2912B89886}" type="slidenum">
              <a:rPr lang="en-IN" smtClean="0"/>
              <a:t>‹#›</a:t>
            </a:fld>
            <a:endParaRPr lang="en-IN"/>
          </a:p>
        </p:txBody>
      </p:sp>
    </p:spTree>
    <p:extLst>
      <p:ext uri="{BB962C8B-B14F-4D97-AF65-F5344CB8AC3E}">
        <p14:creationId xmlns:p14="http://schemas.microsoft.com/office/powerpoint/2010/main" val="324170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3836A741-03EB-4640-977E-301CA8A9ACFC}" type="datetimeFigureOut">
              <a:rPr lang="en-IN" smtClean="0"/>
              <a:t>30-04-2025</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592C84CC-0C4E-4AA6-A2FB-AA2912B89886}" type="slidenum">
              <a:rPr lang="en-IN" smtClean="0"/>
              <a:t>‹#›</a:t>
            </a:fld>
            <a:endParaRPr lang="en-IN"/>
          </a:p>
        </p:txBody>
      </p:sp>
    </p:spTree>
    <p:extLst>
      <p:ext uri="{BB962C8B-B14F-4D97-AF65-F5344CB8AC3E}">
        <p14:creationId xmlns:p14="http://schemas.microsoft.com/office/powerpoint/2010/main" val="48336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36A741-03EB-4640-977E-301CA8A9ACFC}" type="datetimeFigureOut">
              <a:rPr lang="en-IN" smtClean="0"/>
              <a:t>30-04-2025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2C84CC-0C4E-4AA6-A2FB-AA2912B89886}" type="slidenum">
              <a:rPr lang="en-IN" smtClean="0"/>
              <a:t>‹#›</a:t>
            </a:fld>
            <a:endParaRPr lang="en-IN"/>
          </a:p>
        </p:txBody>
      </p:sp>
    </p:spTree>
    <p:extLst>
      <p:ext uri="{BB962C8B-B14F-4D97-AF65-F5344CB8AC3E}">
        <p14:creationId xmlns:p14="http://schemas.microsoft.com/office/powerpoint/2010/main" val="1715222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36A741-03EB-4640-977E-301CA8A9ACFC}" type="datetimeFigureOut">
              <a:rPr lang="en-IN" smtClean="0"/>
              <a:t>30-04-2025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92C84CC-0C4E-4AA6-A2FB-AA2912B89886}" type="slidenum">
              <a:rPr lang="en-IN" smtClean="0"/>
              <a:t>‹#›</a:t>
            </a:fld>
            <a:endParaRPr lang="en-IN"/>
          </a:p>
        </p:txBody>
      </p:sp>
    </p:spTree>
    <p:extLst>
      <p:ext uri="{BB962C8B-B14F-4D97-AF65-F5344CB8AC3E}">
        <p14:creationId xmlns:p14="http://schemas.microsoft.com/office/powerpoint/2010/main" val="2949467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836A741-03EB-4640-977E-301CA8A9ACFC}" type="datetimeFigureOut">
              <a:rPr lang="en-IN" smtClean="0"/>
              <a:t>30-04-2025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92C84CC-0C4E-4AA6-A2FB-AA2912B89886}" type="slidenum">
              <a:rPr lang="en-IN" smtClean="0"/>
              <a:t>‹#›</a:t>
            </a:fld>
            <a:endParaRPr lang="en-IN"/>
          </a:p>
        </p:txBody>
      </p:sp>
    </p:spTree>
    <p:extLst>
      <p:ext uri="{BB962C8B-B14F-4D97-AF65-F5344CB8AC3E}">
        <p14:creationId xmlns:p14="http://schemas.microsoft.com/office/powerpoint/2010/main" val="1771571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36A741-03EB-4640-977E-301CA8A9ACFC}" type="datetimeFigureOut">
              <a:rPr lang="en-IN" smtClean="0"/>
              <a:t>30-04-2025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92C84CC-0C4E-4AA6-A2FB-AA2912B89886}" type="slidenum">
              <a:rPr lang="en-IN" smtClean="0"/>
              <a:t>‹#›</a:t>
            </a:fld>
            <a:endParaRPr lang="en-IN"/>
          </a:p>
        </p:txBody>
      </p:sp>
    </p:spTree>
    <p:extLst>
      <p:ext uri="{BB962C8B-B14F-4D97-AF65-F5344CB8AC3E}">
        <p14:creationId xmlns:p14="http://schemas.microsoft.com/office/powerpoint/2010/main" val="3755557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36A741-03EB-4640-977E-301CA8A9ACFC}" type="datetimeFigureOut">
              <a:rPr lang="en-IN" smtClean="0"/>
              <a:t>30-04-2025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2C84CC-0C4E-4AA6-A2FB-AA2912B89886}" type="slidenum">
              <a:rPr lang="en-IN" smtClean="0"/>
              <a:t>‹#›</a:t>
            </a:fld>
            <a:endParaRPr lang="en-IN"/>
          </a:p>
        </p:txBody>
      </p:sp>
    </p:spTree>
    <p:extLst>
      <p:ext uri="{BB962C8B-B14F-4D97-AF65-F5344CB8AC3E}">
        <p14:creationId xmlns:p14="http://schemas.microsoft.com/office/powerpoint/2010/main" val="955219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36A741-03EB-4640-977E-301CA8A9ACFC}" type="datetimeFigureOut">
              <a:rPr lang="en-IN" smtClean="0"/>
              <a:t>30-04-2025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2C84CC-0C4E-4AA6-A2FB-AA2912B89886}" type="slidenum">
              <a:rPr lang="en-IN" smtClean="0"/>
              <a:t>‹#›</a:t>
            </a:fld>
            <a:endParaRPr lang="en-IN"/>
          </a:p>
        </p:txBody>
      </p:sp>
    </p:spTree>
    <p:extLst>
      <p:ext uri="{BB962C8B-B14F-4D97-AF65-F5344CB8AC3E}">
        <p14:creationId xmlns:p14="http://schemas.microsoft.com/office/powerpoint/2010/main" val="2599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836A741-03EB-4640-977E-301CA8A9ACFC}" type="datetimeFigureOut">
              <a:rPr lang="en-IN" smtClean="0"/>
              <a:t>30-04-2025</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92C84CC-0C4E-4AA6-A2FB-AA2912B89886}" type="slidenum">
              <a:rPr lang="en-IN" smtClean="0"/>
              <a:t>‹#›</a:t>
            </a:fld>
            <a:endParaRPr lang="en-IN"/>
          </a:p>
        </p:txBody>
      </p:sp>
    </p:spTree>
    <p:extLst>
      <p:ext uri="{BB962C8B-B14F-4D97-AF65-F5344CB8AC3E}">
        <p14:creationId xmlns:p14="http://schemas.microsoft.com/office/powerpoint/2010/main" val="1257755346"/>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 id="2147483856" r:id="rId13"/>
    <p:sldLayoutId id="2147483857" r:id="rId14"/>
    <p:sldLayoutId id="2147483858" r:id="rId15"/>
    <p:sldLayoutId id="2147483859" r:id="rId16"/>
    <p:sldLayoutId id="2147483860"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4A9D9-52EE-89F8-CD48-D0449D1D6619}"/>
              </a:ext>
            </a:extLst>
          </p:cNvPr>
          <p:cNvSpPr>
            <a:spLocks noGrp="1"/>
          </p:cNvSpPr>
          <p:nvPr>
            <p:ph type="ctrTitle"/>
          </p:nvPr>
        </p:nvSpPr>
        <p:spPr>
          <a:xfrm>
            <a:off x="1371600" y="178226"/>
            <a:ext cx="9448800" cy="1825096"/>
          </a:xfrm>
        </p:spPr>
        <p:txBody>
          <a:bodyPr>
            <a:normAutofit/>
          </a:bodyPr>
          <a:lstStyle/>
          <a:p>
            <a:r>
              <a:rPr lang="en-US" sz="3200" b="1" dirty="0" err="1"/>
              <a:t>Nbkr</a:t>
            </a:r>
            <a:r>
              <a:rPr lang="en-US" sz="3200" b="1" dirty="0"/>
              <a:t> institute of science and technology</a:t>
            </a:r>
            <a:br>
              <a:rPr lang="en-US" sz="4400" b="1" dirty="0"/>
            </a:br>
            <a:endParaRPr lang="en-IN" sz="4400" b="1" dirty="0"/>
          </a:p>
        </p:txBody>
      </p:sp>
      <p:sp>
        <p:nvSpPr>
          <p:cNvPr id="3" name="Subtitle 2">
            <a:extLst>
              <a:ext uri="{FF2B5EF4-FFF2-40B4-BE49-F238E27FC236}">
                <a16:creationId xmlns:a16="http://schemas.microsoft.com/office/drawing/2014/main" id="{834C9E41-4FDF-1BF8-1590-630B903AF749}"/>
              </a:ext>
            </a:extLst>
          </p:cNvPr>
          <p:cNvSpPr>
            <a:spLocks noGrp="1"/>
          </p:cNvSpPr>
          <p:nvPr>
            <p:ph type="subTitle" idx="1"/>
          </p:nvPr>
        </p:nvSpPr>
        <p:spPr>
          <a:xfrm>
            <a:off x="1184788" y="2524432"/>
            <a:ext cx="9448800" cy="1113504"/>
          </a:xfrm>
        </p:spPr>
        <p:txBody>
          <a:bodyPr>
            <a:normAutofit fontScale="85000" lnSpcReduction="10000"/>
          </a:bodyPr>
          <a:lstStyle/>
          <a:p>
            <a:r>
              <a:rPr lang="en-US" sz="5400" b="1" dirty="0">
                <a:solidFill>
                  <a:schemeClr val="accent6">
                    <a:lumMod val="60000"/>
                    <a:lumOff val="40000"/>
                  </a:schemeClr>
                </a:solidFill>
              </a:rPr>
              <a:t>SCHOOL TIMETABLE GENERATOR</a:t>
            </a:r>
            <a:endParaRPr lang="en-IN" sz="5400" dirty="0">
              <a:solidFill>
                <a:schemeClr val="accent6">
                  <a:lumMod val="60000"/>
                  <a:lumOff val="40000"/>
                </a:schemeClr>
              </a:solidFill>
            </a:endParaRPr>
          </a:p>
        </p:txBody>
      </p:sp>
      <p:sp>
        <p:nvSpPr>
          <p:cNvPr id="4" name="TextBox 3">
            <a:extLst>
              <a:ext uri="{FF2B5EF4-FFF2-40B4-BE49-F238E27FC236}">
                <a16:creationId xmlns:a16="http://schemas.microsoft.com/office/drawing/2014/main" id="{8A1BA485-A5FD-9040-00D3-2EF601E381F0}"/>
              </a:ext>
            </a:extLst>
          </p:cNvPr>
          <p:cNvSpPr txBox="1"/>
          <p:nvPr/>
        </p:nvSpPr>
        <p:spPr>
          <a:xfrm>
            <a:off x="8406580" y="4542503"/>
            <a:ext cx="3303639" cy="1200329"/>
          </a:xfrm>
          <a:prstGeom prst="rect">
            <a:avLst/>
          </a:prstGeom>
          <a:noFill/>
        </p:spPr>
        <p:txBody>
          <a:bodyPr wrap="square" rtlCol="0">
            <a:spAutoFit/>
          </a:bodyPr>
          <a:lstStyle/>
          <a:p>
            <a:r>
              <a:rPr lang="en-US" dirty="0"/>
              <a:t>By  24KB1A05P0</a:t>
            </a:r>
          </a:p>
          <a:p>
            <a:r>
              <a:rPr lang="en-US" dirty="0"/>
              <a:t>      24KB1A05PD</a:t>
            </a:r>
          </a:p>
          <a:p>
            <a:r>
              <a:rPr lang="en-US" dirty="0"/>
              <a:t>      24KB1A05NK</a:t>
            </a:r>
          </a:p>
          <a:p>
            <a:r>
              <a:rPr lang="en-US" dirty="0"/>
              <a:t>      24KB1A05NF</a:t>
            </a:r>
            <a:endParaRPr lang="en-IN" dirty="0"/>
          </a:p>
        </p:txBody>
      </p:sp>
    </p:spTree>
    <p:extLst>
      <p:ext uri="{BB962C8B-B14F-4D97-AF65-F5344CB8AC3E}">
        <p14:creationId xmlns:p14="http://schemas.microsoft.com/office/powerpoint/2010/main" val="1699013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5CAB4-EB83-5FB1-D11B-895DF2D5828A}"/>
              </a:ext>
            </a:extLst>
          </p:cNvPr>
          <p:cNvSpPr>
            <a:spLocks noGrp="1"/>
          </p:cNvSpPr>
          <p:nvPr>
            <p:ph type="title"/>
          </p:nvPr>
        </p:nvSpPr>
        <p:spPr>
          <a:xfrm>
            <a:off x="1548580" y="567728"/>
            <a:ext cx="8610600" cy="1293028"/>
          </a:xfrm>
        </p:spPr>
        <p:txBody>
          <a:bodyPr/>
          <a:lstStyle/>
          <a:p>
            <a:pPr algn="ctr"/>
            <a:r>
              <a:rPr lang="en-US" dirty="0"/>
              <a:t>CONTEXT</a:t>
            </a:r>
            <a:endParaRPr lang="en-IN" dirty="0"/>
          </a:p>
        </p:txBody>
      </p:sp>
      <p:sp>
        <p:nvSpPr>
          <p:cNvPr id="3" name="Content Placeholder 2">
            <a:extLst>
              <a:ext uri="{FF2B5EF4-FFF2-40B4-BE49-F238E27FC236}">
                <a16:creationId xmlns:a16="http://schemas.microsoft.com/office/drawing/2014/main" id="{E8F52AEF-94EC-A48C-70C0-1663EA0D190D}"/>
              </a:ext>
            </a:extLst>
          </p:cNvPr>
          <p:cNvSpPr>
            <a:spLocks noGrp="1"/>
          </p:cNvSpPr>
          <p:nvPr>
            <p:ph idx="1"/>
          </p:nvPr>
        </p:nvSpPr>
        <p:spPr/>
        <p:txBody>
          <a:bodyPr/>
          <a:lstStyle/>
          <a:p>
            <a:pPr>
              <a:buNone/>
            </a:pPr>
            <a:r>
              <a:rPr lang="en-US" dirty="0"/>
              <a:t>Creating an efficient and balanced timetable is a key administrative task in any educational institution. This C program simplifies the process by allowing users to input a list of subject-teacher combinations and automatically generate a basic weekly schedule.</a:t>
            </a:r>
          </a:p>
          <a:p>
            <a:r>
              <a:rPr lang="en-US" dirty="0"/>
              <a:t>The program distributes classes across 5 weekdays and 5 fixed time slots using a round-robin allocation method. It ensures fair distribution and provides a clear textual timetable that can be easily reviewed or modified. This project demonstrates practical use of arrays, string handling, and nested loops in C programming, making it both a functional tool and an excellent educational exercise in basic scheduling logic.</a:t>
            </a:r>
          </a:p>
          <a:p>
            <a:endParaRPr lang="en-IN" dirty="0"/>
          </a:p>
        </p:txBody>
      </p:sp>
    </p:spTree>
    <p:extLst>
      <p:ext uri="{BB962C8B-B14F-4D97-AF65-F5344CB8AC3E}">
        <p14:creationId xmlns:p14="http://schemas.microsoft.com/office/powerpoint/2010/main" val="380346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EACE6-1CC3-3710-F7E2-CA8BD9FF5C9A}"/>
              </a:ext>
            </a:extLst>
          </p:cNvPr>
          <p:cNvSpPr>
            <a:spLocks noGrp="1"/>
          </p:cNvSpPr>
          <p:nvPr>
            <p:ph type="title"/>
          </p:nvPr>
        </p:nvSpPr>
        <p:spPr>
          <a:xfrm>
            <a:off x="1573696" y="466200"/>
            <a:ext cx="8610600" cy="1293028"/>
          </a:xfrm>
        </p:spPr>
        <p:txBody>
          <a:bodyPr/>
          <a:lstStyle/>
          <a:p>
            <a:pPr algn="ctr"/>
            <a:r>
              <a:rPr lang="en-US" dirty="0"/>
              <a:t>Key features</a:t>
            </a:r>
            <a:endParaRPr lang="en-IN" dirty="0"/>
          </a:p>
        </p:txBody>
      </p:sp>
      <p:sp>
        <p:nvSpPr>
          <p:cNvPr id="3" name="Content Placeholder 2">
            <a:extLst>
              <a:ext uri="{FF2B5EF4-FFF2-40B4-BE49-F238E27FC236}">
                <a16:creationId xmlns:a16="http://schemas.microsoft.com/office/drawing/2014/main" id="{D50FB2F2-84A2-268F-E6F9-DE531D46D2D2}"/>
              </a:ext>
            </a:extLst>
          </p:cNvPr>
          <p:cNvSpPr>
            <a:spLocks noGrp="1"/>
          </p:cNvSpPr>
          <p:nvPr>
            <p:ph idx="1"/>
          </p:nvPr>
        </p:nvSpPr>
        <p:spPr>
          <a:xfrm>
            <a:off x="795130" y="1669774"/>
            <a:ext cx="10820400" cy="4611757"/>
          </a:xfrm>
        </p:spPr>
        <p:txBody>
          <a:bodyPr>
            <a:normAutofit/>
          </a:bodyPr>
          <a:lstStyle/>
          <a:p>
            <a:pPr>
              <a:buFont typeface="Arial" panose="020B0604020202020204" pitchFamily="34" charset="0"/>
              <a:buChar char="•"/>
            </a:pPr>
            <a:r>
              <a:rPr lang="en-US" b="1" dirty="0"/>
              <a:t>Subject-Teacher Pair Input</a:t>
            </a:r>
            <a:br>
              <a:rPr lang="en-US" dirty="0"/>
            </a:br>
            <a:r>
              <a:rPr lang="en-US" dirty="0"/>
              <a:t>Allows user-defined entries like </a:t>
            </a:r>
            <a:r>
              <a:rPr lang="en-US" i="1" dirty="0"/>
              <a:t>Math – Mr. Sharma</a:t>
            </a:r>
            <a:r>
              <a:rPr lang="en-US" dirty="0"/>
              <a:t> for flexibility.</a:t>
            </a:r>
          </a:p>
          <a:p>
            <a:pPr>
              <a:buFont typeface="Arial" panose="020B0604020202020204" pitchFamily="34" charset="0"/>
              <a:buChar char="•"/>
            </a:pPr>
            <a:r>
              <a:rPr lang="en-US" b="1" dirty="0"/>
              <a:t>Fixed Time Slot Management</a:t>
            </a:r>
            <a:br>
              <a:rPr lang="en-US" dirty="0"/>
            </a:br>
            <a:r>
              <a:rPr lang="en-US" dirty="0"/>
              <a:t>Supports standard school hours (e.g., 9:00 AM – 3:00 PM) across 5 periods.</a:t>
            </a:r>
          </a:p>
          <a:p>
            <a:pPr>
              <a:buFont typeface="Arial" panose="020B0604020202020204" pitchFamily="34" charset="0"/>
              <a:buChar char="•"/>
            </a:pPr>
            <a:r>
              <a:rPr lang="en-US" b="1" dirty="0"/>
              <a:t>Automatic Schedule Generation</a:t>
            </a:r>
            <a:br>
              <a:rPr lang="en-US" dirty="0"/>
            </a:br>
            <a:r>
              <a:rPr lang="en-US" dirty="0"/>
              <a:t>Uses round-robin logic to distribute subjects evenly throughout the week.</a:t>
            </a:r>
          </a:p>
          <a:p>
            <a:pPr>
              <a:buFont typeface="Arial" panose="020B0604020202020204" pitchFamily="34" charset="0"/>
              <a:buChar char="•"/>
            </a:pPr>
            <a:r>
              <a:rPr lang="en-US" b="1" dirty="0"/>
              <a:t>5-Day Weekly Timetable</a:t>
            </a:r>
            <a:br>
              <a:rPr lang="en-US" dirty="0"/>
            </a:br>
            <a:r>
              <a:rPr lang="en-US" dirty="0"/>
              <a:t>Generates schedules from Monday to Friday with clear day and time labels.</a:t>
            </a:r>
          </a:p>
          <a:p>
            <a:pPr>
              <a:buFont typeface="Arial" panose="020B0604020202020204" pitchFamily="34" charset="0"/>
              <a:buChar char="•"/>
            </a:pPr>
            <a:r>
              <a:rPr lang="en-US" b="1" dirty="0"/>
              <a:t>Simple Console Output</a:t>
            </a:r>
            <a:br>
              <a:rPr lang="en-US" dirty="0"/>
            </a:br>
            <a:r>
              <a:rPr lang="en-US" dirty="0"/>
              <a:t>Displays a well-organized timetable in tabular text format.</a:t>
            </a:r>
          </a:p>
          <a:p>
            <a:pPr>
              <a:buFont typeface="Arial" panose="020B0604020202020204" pitchFamily="34" charset="0"/>
              <a:buChar char="•"/>
            </a:pPr>
            <a:r>
              <a:rPr lang="en-US" b="1" dirty="0"/>
              <a:t>Lightweight and Portable</a:t>
            </a:r>
            <a:br>
              <a:rPr lang="en-US" dirty="0"/>
            </a:br>
            <a:r>
              <a:rPr lang="en-US" dirty="0"/>
              <a:t>Requires no external libraries—runs on any standard C compiler.</a:t>
            </a:r>
          </a:p>
          <a:p>
            <a:endParaRPr lang="en-IN" dirty="0"/>
          </a:p>
        </p:txBody>
      </p:sp>
    </p:spTree>
    <p:extLst>
      <p:ext uri="{BB962C8B-B14F-4D97-AF65-F5344CB8AC3E}">
        <p14:creationId xmlns:p14="http://schemas.microsoft.com/office/powerpoint/2010/main" val="3007136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4CC8D-A925-1B49-C71A-4D76808A380E}"/>
              </a:ext>
            </a:extLst>
          </p:cNvPr>
          <p:cNvSpPr>
            <a:spLocks noGrp="1"/>
          </p:cNvSpPr>
          <p:nvPr>
            <p:ph type="title"/>
          </p:nvPr>
        </p:nvSpPr>
        <p:spPr>
          <a:xfrm>
            <a:off x="1633331" y="406564"/>
            <a:ext cx="8610600" cy="1293028"/>
          </a:xfrm>
        </p:spPr>
        <p:txBody>
          <a:bodyPr/>
          <a:lstStyle/>
          <a:p>
            <a:pPr algn="ctr"/>
            <a:r>
              <a:rPr lang="en-US" dirty="0"/>
              <a:t>Source code</a:t>
            </a:r>
            <a:endParaRPr lang="en-IN" dirty="0"/>
          </a:p>
        </p:txBody>
      </p:sp>
      <p:sp>
        <p:nvSpPr>
          <p:cNvPr id="3" name="Content Placeholder 2">
            <a:extLst>
              <a:ext uri="{FF2B5EF4-FFF2-40B4-BE49-F238E27FC236}">
                <a16:creationId xmlns:a16="http://schemas.microsoft.com/office/drawing/2014/main" id="{AB94EF9F-D388-9F4B-1B1F-DBED992B9AE3}"/>
              </a:ext>
            </a:extLst>
          </p:cNvPr>
          <p:cNvSpPr>
            <a:spLocks noGrp="1"/>
          </p:cNvSpPr>
          <p:nvPr>
            <p:ph idx="1"/>
          </p:nvPr>
        </p:nvSpPr>
        <p:spPr/>
        <p:txBody>
          <a:bodyPr>
            <a:normAutofit/>
          </a:bodyPr>
          <a:lstStyle/>
          <a:p>
            <a:r>
              <a:rPr lang="en-IN" sz="4400" dirty="0"/>
              <a:t>https://onlinegdb.com/U_bJKYSTA</a:t>
            </a:r>
          </a:p>
        </p:txBody>
      </p:sp>
    </p:spTree>
    <p:extLst>
      <p:ext uri="{BB962C8B-B14F-4D97-AF65-F5344CB8AC3E}">
        <p14:creationId xmlns:p14="http://schemas.microsoft.com/office/powerpoint/2010/main" val="1791824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ADC2F-C25C-0E7D-F59F-93761B5928B1}"/>
              </a:ext>
            </a:extLst>
          </p:cNvPr>
          <p:cNvSpPr>
            <a:spLocks noGrp="1"/>
          </p:cNvSpPr>
          <p:nvPr>
            <p:ph type="title"/>
          </p:nvPr>
        </p:nvSpPr>
        <p:spPr>
          <a:xfrm>
            <a:off x="1414669" y="446321"/>
            <a:ext cx="8610600" cy="1293028"/>
          </a:xfrm>
        </p:spPr>
        <p:txBody>
          <a:bodyPr/>
          <a:lstStyle/>
          <a:p>
            <a:pPr algn="ctr"/>
            <a:r>
              <a:rPr lang="en-US" dirty="0"/>
              <a:t>algorithm</a:t>
            </a:r>
            <a:endParaRPr lang="en-IN" dirty="0"/>
          </a:p>
        </p:txBody>
      </p:sp>
      <p:sp>
        <p:nvSpPr>
          <p:cNvPr id="3" name="Content Placeholder 2">
            <a:extLst>
              <a:ext uri="{FF2B5EF4-FFF2-40B4-BE49-F238E27FC236}">
                <a16:creationId xmlns:a16="http://schemas.microsoft.com/office/drawing/2014/main" id="{995B0795-D36F-8921-C33A-6E6ED9FFE4BD}"/>
              </a:ext>
            </a:extLst>
          </p:cNvPr>
          <p:cNvSpPr>
            <a:spLocks noGrp="1"/>
          </p:cNvSpPr>
          <p:nvPr>
            <p:ph idx="1"/>
          </p:nvPr>
        </p:nvSpPr>
        <p:spPr>
          <a:xfrm>
            <a:off x="685800" y="1739349"/>
            <a:ext cx="10820400" cy="4672330"/>
          </a:xfrm>
        </p:spPr>
        <p:txBody>
          <a:bodyPr>
            <a:normAutofit/>
          </a:bodyPr>
          <a:lstStyle/>
          <a:p>
            <a:pPr>
              <a:buNone/>
            </a:pPr>
            <a:endParaRPr lang="en-US" b="1" dirty="0"/>
          </a:p>
          <a:p>
            <a:pPr>
              <a:buFont typeface="+mj-lt"/>
              <a:buAutoNum type="arabicPeriod"/>
            </a:pPr>
            <a:r>
              <a:rPr lang="en-US" b="1" dirty="0"/>
              <a:t>Start</a:t>
            </a:r>
            <a:endParaRPr lang="en-US" dirty="0"/>
          </a:p>
          <a:p>
            <a:pPr>
              <a:buFont typeface="+mj-lt"/>
              <a:buAutoNum type="arabicPeriod"/>
            </a:pPr>
            <a:r>
              <a:rPr lang="en-US" dirty="0"/>
              <a:t>Prompt the user to enter the number of subject-teacher pairs</a:t>
            </a:r>
          </a:p>
          <a:p>
            <a:pPr>
              <a:buFont typeface="+mj-lt"/>
              <a:buAutoNum type="arabicPeriod"/>
            </a:pPr>
            <a:r>
              <a:rPr lang="en-US" dirty="0"/>
              <a:t>Store each subject-teacher entry in an array</a:t>
            </a:r>
          </a:p>
          <a:p>
            <a:pPr>
              <a:buFont typeface="+mj-lt"/>
              <a:buAutoNum type="arabicPeriod"/>
            </a:pPr>
            <a:r>
              <a:rPr lang="en-US" dirty="0"/>
              <a:t>Initialize a timetable matrix for 5 days and 5 time slots</a:t>
            </a:r>
          </a:p>
          <a:p>
            <a:pPr>
              <a:buFont typeface="+mj-lt"/>
              <a:buAutoNum type="arabicPeriod"/>
            </a:pPr>
            <a:r>
              <a:rPr lang="en-US" dirty="0"/>
              <a:t>Using a round-robin method:</a:t>
            </a:r>
          </a:p>
          <a:p>
            <a:pPr marL="742950" lvl="1" indent="-285750">
              <a:buFont typeface="+mj-lt"/>
              <a:buAutoNum type="arabicPeriod"/>
            </a:pPr>
            <a:r>
              <a:rPr lang="en-US" dirty="0"/>
              <a:t>Assign each subject-teacher entry to the timetable slots day by day</a:t>
            </a:r>
          </a:p>
          <a:p>
            <a:pPr>
              <a:buFont typeface="+mj-lt"/>
              <a:buAutoNum type="arabicPeriod"/>
            </a:pPr>
            <a:r>
              <a:rPr lang="en-US" dirty="0"/>
              <a:t>Display the timetable:</a:t>
            </a:r>
          </a:p>
          <a:p>
            <a:pPr marL="742950" lvl="1" indent="-285750">
              <a:buFont typeface="+mj-lt"/>
              <a:buAutoNum type="arabicPeriod"/>
            </a:pPr>
            <a:r>
              <a:rPr lang="en-US" dirty="0"/>
              <a:t>Show days as rows and time slots as columns</a:t>
            </a:r>
          </a:p>
          <a:p>
            <a:pPr marL="742950" lvl="1" indent="-285750">
              <a:buFont typeface="+mj-lt"/>
              <a:buAutoNum type="arabicPeriod"/>
            </a:pPr>
            <a:r>
              <a:rPr lang="en-US" dirty="0"/>
              <a:t>Print subject-teacher assignments in each cell</a:t>
            </a:r>
          </a:p>
          <a:p>
            <a:pPr>
              <a:buFont typeface="+mj-lt"/>
              <a:buAutoNum type="arabicPeriod"/>
            </a:pPr>
            <a:r>
              <a:rPr lang="en-US" b="1" dirty="0"/>
              <a:t>End</a:t>
            </a:r>
            <a:endParaRPr lang="en-US" dirty="0"/>
          </a:p>
          <a:p>
            <a:endParaRPr lang="en-IN" dirty="0"/>
          </a:p>
        </p:txBody>
      </p:sp>
    </p:spTree>
    <p:extLst>
      <p:ext uri="{BB962C8B-B14F-4D97-AF65-F5344CB8AC3E}">
        <p14:creationId xmlns:p14="http://schemas.microsoft.com/office/powerpoint/2010/main" val="4099452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3BC69-9E1D-7523-3DE2-3FC5558B463C}"/>
              </a:ext>
            </a:extLst>
          </p:cNvPr>
          <p:cNvSpPr>
            <a:spLocks noGrp="1"/>
          </p:cNvSpPr>
          <p:nvPr>
            <p:ph type="title"/>
          </p:nvPr>
        </p:nvSpPr>
        <p:spPr>
          <a:xfrm>
            <a:off x="1613452" y="416504"/>
            <a:ext cx="8610600" cy="1293028"/>
          </a:xfrm>
        </p:spPr>
        <p:txBody>
          <a:bodyPr/>
          <a:lstStyle/>
          <a:p>
            <a:pPr algn="ctr"/>
            <a:r>
              <a:rPr lang="en-US" dirty="0"/>
              <a:t>advantages</a:t>
            </a:r>
            <a:endParaRPr lang="en-IN" dirty="0"/>
          </a:p>
        </p:txBody>
      </p:sp>
      <p:sp>
        <p:nvSpPr>
          <p:cNvPr id="3" name="Content Placeholder 2">
            <a:extLst>
              <a:ext uri="{FF2B5EF4-FFF2-40B4-BE49-F238E27FC236}">
                <a16:creationId xmlns:a16="http://schemas.microsoft.com/office/drawing/2014/main" id="{4B1B7F70-2A0D-DDAB-2C6F-A288C3CBB666}"/>
              </a:ext>
            </a:extLst>
          </p:cNvPr>
          <p:cNvSpPr>
            <a:spLocks noGrp="1"/>
          </p:cNvSpPr>
          <p:nvPr>
            <p:ph idx="1"/>
          </p:nvPr>
        </p:nvSpPr>
        <p:spPr/>
        <p:txBody>
          <a:bodyPr>
            <a:normAutofit lnSpcReduction="10000"/>
          </a:bodyPr>
          <a:lstStyle/>
          <a:p>
            <a:pPr>
              <a:buFont typeface="Arial" panose="020B0604020202020204" pitchFamily="34" charset="0"/>
              <a:buChar char="•"/>
            </a:pPr>
            <a:r>
              <a:rPr lang="en-US" b="1" dirty="0"/>
              <a:t>Time-Saving Automation</a:t>
            </a:r>
            <a:br>
              <a:rPr lang="en-US" dirty="0"/>
            </a:br>
            <a:r>
              <a:rPr lang="en-US" dirty="0"/>
              <a:t>Automatically generates a complete weekly schedule in seconds.</a:t>
            </a:r>
          </a:p>
          <a:p>
            <a:pPr>
              <a:buFont typeface="Arial" panose="020B0604020202020204" pitchFamily="34" charset="0"/>
              <a:buChar char="•"/>
            </a:pPr>
            <a:r>
              <a:rPr lang="en-US" b="1" dirty="0"/>
              <a:t>Reduces Human Error</a:t>
            </a:r>
            <a:br>
              <a:rPr lang="en-US" dirty="0"/>
            </a:br>
            <a:r>
              <a:rPr lang="en-US" dirty="0"/>
              <a:t>Minimizes mistakes often made during manual timetable planning.</a:t>
            </a:r>
          </a:p>
          <a:p>
            <a:pPr>
              <a:buFont typeface="Arial" panose="020B0604020202020204" pitchFamily="34" charset="0"/>
              <a:buChar char="•"/>
            </a:pPr>
            <a:r>
              <a:rPr lang="en-US" b="1" dirty="0"/>
              <a:t>User-Defined Flexibility</a:t>
            </a:r>
            <a:br>
              <a:rPr lang="en-US" dirty="0"/>
            </a:br>
            <a:r>
              <a:rPr lang="en-US" dirty="0"/>
              <a:t>Allows custom subject-teacher entries, making it adaptable for any school.</a:t>
            </a:r>
          </a:p>
          <a:p>
            <a:pPr>
              <a:buFont typeface="Arial" panose="020B0604020202020204" pitchFamily="34" charset="0"/>
              <a:buChar char="•"/>
            </a:pPr>
            <a:r>
              <a:rPr lang="en-US" b="1" dirty="0"/>
              <a:t>Clear and Structured Output</a:t>
            </a:r>
            <a:br>
              <a:rPr lang="en-US" dirty="0"/>
            </a:br>
            <a:r>
              <a:rPr lang="en-US" dirty="0"/>
              <a:t>Produces a neat, easy-to-read tabular timetable with day and time labels.</a:t>
            </a:r>
          </a:p>
          <a:p>
            <a:pPr>
              <a:buFont typeface="Arial" panose="020B0604020202020204" pitchFamily="34" charset="0"/>
              <a:buChar char="•"/>
            </a:pPr>
            <a:r>
              <a:rPr lang="en-US" b="1" dirty="0"/>
              <a:t>Efficient Use of Programming Logic</a:t>
            </a:r>
            <a:br>
              <a:rPr lang="en-US" dirty="0"/>
            </a:br>
            <a:r>
              <a:rPr lang="en-US" dirty="0"/>
              <a:t>Demonstrates practical use of arrays, loops, and string handling in C.</a:t>
            </a:r>
          </a:p>
          <a:p>
            <a:pPr>
              <a:buFont typeface="Arial" panose="020B0604020202020204" pitchFamily="34" charset="0"/>
              <a:buChar char="•"/>
            </a:pPr>
            <a:r>
              <a:rPr lang="en-US" b="1" dirty="0"/>
              <a:t>Portable and Lightweight</a:t>
            </a:r>
            <a:br>
              <a:rPr lang="en-US" dirty="0"/>
            </a:br>
            <a:r>
              <a:rPr lang="en-US" dirty="0"/>
              <a:t>Runs on any system with a basic C compiler—no special software needed.</a:t>
            </a:r>
          </a:p>
          <a:p>
            <a:endParaRPr lang="en-IN" dirty="0"/>
          </a:p>
        </p:txBody>
      </p:sp>
    </p:spTree>
    <p:extLst>
      <p:ext uri="{BB962C8B-B14F-4D97-AF65-F5344CB8AC3E}">
        <p14:creationId xmlns:p14="http://schemas.microsoft.com/office/powerpoint/2010/main" val="394471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D5DB3-CC2B-2E7F-0F1F-42089D4C59CC}"/>
              </a:ext>
            </a:extLst>
          </p:cNvPr>
          <p:cNvSpPr>
            <a:spLocks noGrp="1"/>
          </p:cNvSpPr>
          <p:nvPr>
            <p:ph type="title"/>
          </p:nvPr>
        </p:nvSpPr>
        <p:spPr>
          <a:xfrm>
            <a:off x="1790700" y="456260"/>
            <a:ext cx="8610600" cy="1293028"/>
          </a:xfrm>
        </p:spPr>
        <p:txBody>
          <a:bodyPr/>
          <a:lstStyle/>
          <a:p>
            <a:pPr algn="ctr"/>
            <a:r>
              <a:rPr lang="en-US" dirty="0"/>
              <a:t>disadvantages</a:t>
            </a:r>
            <a:endParaRPr lang="en-IN" dirty="0"/>
          </a:p>
        </p:txBody>
      </p:sp>
      <p:sp>
        <p:nvSpPr>
          <p:cNvPr id="3" name="Content Placeholder 2">
            <a:extLst>
              <a:ext uri="{FF2B5EF4-FFF2-40B4-BE49-F238E27FC236}">
                <a16:creationId xmlns:a16="http://schemas.microsoft.com/office/drawing/2014/main" id="{ECA09573-AE46-F8FF-BD86-B9376B4A66C8}"/>
              </a:ext>
            </a:extLst>
          </p:cNvPr>
          <p:cNvSpPr>
            <a:spLocks noGrp="1"/>
          </p:cNvSpPr>
          <p:nvPr>
            <p:ph idx="1"/>
          </p:nvPr>
        </p:nvSpPr>
        <p:spPr/>
        <p:txBody>
          <a:bodyPr>
            <a:normAutofit fontScale="92500"/>
          </a:bodyPr>
          <a:lstStyle/>
          <a:p>
            <a:pPr>
              <a:buFont typeface="Arial" panose="020B0604020202020204" pitchFamily="34" charset="0"/>
              <a:buChar char="•"/>
            </a:pPr>
            <a:r>
              <a:rPr lang="en-US" b="1" dirty="0"/>
              <a:t>No Conflict Checking</a:t>
            </a:r>
            <a:br>
              <a:rPr lang="en-US" dirty="0"/>
            </a:br>
            <a:r>
              <a:rPr lang="en-US" dirty="0"/>
              <a:t>Does not detect or prevent scheduling conflicts (e.g., same teacher in two slots).</a:t>
            </a:r>
          </a:p>
          <a:p>
            <a:pPr>
              <a:buFont typeface="Arial" panose="020B0604020202020204" pitchFamily="34" charset="0"/>
              <a:buChar char="•"/>
            </a:pPr>
            <a:r>
              <a:rPr lang="en-US" b="1" dirty="0"/>
              <a:t>No Subject Load Balancing</a:t>
            </a:r>
            <a:br>
              <a:rPr lang="en-US" dirty="0"/>
            </a:br>
            <a:r>
              <a:rPr lang="en-US" dirty="0"/>
              <a:t>Subjects may repeat unevenly across the week due to simple round-robin logic.</a:t>
            </a:r>
          </a:p>
          <a:p>
            <a:pPr>
              <a:buFont typeface="Arial" panose="020B0604020202020204" pitchFamily="34" charset="0"/>
              <a:buChar char="•"/>
            </a:pPr>
            <a:r>
              <a:rPr lang="en-US" b="1" dirty="0"/>
              <a:t>Lacks Data Persistence</a:t>
            </a:r>
            <a:br>
              <a:rPr lang="en-US" dirty="0"/>
            </a:br>
            <a:r>
              <a:rPr lang="en-US" dirty="0"/>
              <a:t>Timetable is not saved to a file; data is lost when the program ends.</a:t>
            </a:r>
          </a:p>
          <a:p>
            <a:pPr>
              <a:buFont typeface="Arial" panose="020B0604020202020204" pitchFamily="34" charset="0"/>
              <a:buChar char="•"/>
            </a:pPr>
            <a:r>
              <a:rPr lang="en-US" b="1" dirty="0"/>
              <a:t>Limited Customization</a:t>
            </a:r>
            <a:br>
              <a:rPr lang="en-US" dirty="0"/>
            </a:br>
            <a:r>
              <a:rPr lang="en-US" dirty="0"/>
              <a:t>Cannot assign specific subjects to specific days or periods.</a:t>
            </a:r>
          </a:p>
          <a:p>
            <a:pPr>
              <a:buFont typeface="Arial" panose="020B0604020202020204" pitchFamily="34" charset="0"/>
              <a:buChar char="•"/>
            </a:pPr>
            <a:r>
              <a:rPr lang="en-US" b="1" dirty="0"/>
              <a:t>No User Interface</a:t>
            </a:r>
            <a:br>
              <a:rPr lang="en-US" dirty="0"/>
            </a:br>
            <a:r>
              <a:rPr lang="en-US" dirty="0"/>
              <a:t>Runs in a console environment without graphical or interactive controls.</a:t>
            </a:r>
          </a:p>
          <a:p>
            <a:pPr>
              <a:buFont typeface="Arial" panose="020B0604020202020204" pitchFamily="34" charset="0"/>
              <a:buChar char="•"/>
            </a:pPr>
            <a:r>
              <a:rPr lang="en-US" b="1" dirty="0"/>
              <a:t>Not Scalable for Large Institutions</a:t>
            </a:r>
            <a:br>
              <a:rPr lang="en-US" dirty="0"/>
            </a:br>
            <a:r>
              <a:rPr lang="en-US" dirty="0"/>
              <a:t>Best suited for small schools or basic timetable demonstrations.</a:t>
            </a:r>
          </a:p>
          <a:p>
            <a:endParaRPr lang="en-IN" dirty="0"/>
          </a:p>
        </p:txBody>
      </p:sp>
    </p:spTree>
    <p:extLst>
      <p:ext uri="{BB962C8B-B14F-4D97-AF65-F5344CB8AC3E}">
        <p14:creationId xmlns:p14="http://schemas.microsoft.com/office/powerpoint/2010/main" val="3522073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3C262-43A3-72D9-4AC8-5DF6B51C08C9}"/>
              </a:ext>
            </a:extLst>
          </p:cNvPr>
          <p:cNvSpPr>
            <a:spLocks noGrp="1"/>
          </p:cNvSpPr>
          <p:nvPr>
            <p:ph type="title"/>
          </p:nvPr>
        </p:nvSpPr>
        <p:spPr>
          <a:xfrm>
            <a:off x="1593573" y="311324"/>
            <a:ext cx="8610600" cy="1418086"/>
          </a:xfrm>
        </p:spPr>
        <p:txBody>
          <a:bodyPr/>
          <a:lstStyle/>
          <a:p>
            <a:pPr algn="ctr"/>
            <a:r>
              <a:rPr lang="en-US" dirty="0"/>
              <a:t>conclusion</a:t>
            </a:r>
            <a:endParaRPr lang="en-IN" dirty="0"/>
          </a:p>
        </p:txBody>
      </p:sp>
      <p:sp>
        <p:nvSpPr>
          <p:cNvPr id="3" name="Content Placeholder 2">
            <a:extLst>
              <a:ext uri="{FF2B5EF4-FFF2-40B4-BE49-F238E27FC236}">
                <a16:creationId xmlns:a16="http://schemas.microsoft.com/office/drawing/2014/main" id="{15861086-42F8-48CE-2683-83DAFCACB0B8}"/>
              </a:ext>
            </a:extLst>
          </p:cNvPr>
          <p:cNvSpPr>
            <a:spLocks noGrp="1"/>
          </p:cNvSpPr>
          <p:nvPr>
            <p:ph idx="1"/>
          </p:nvPr>
        </p:nvSpPr>
        <p:spPr/>
        <p:txBody>
          <a:bodyPr/>
          <a:lstStyle/>
          <a:p>
            <a:r>
              <a:rPr lang="en-US" dirty="0"/>
              <a:t>The School Timetable Generator is a practical C-based solution for automating weekly class schedules. By allowing user-defined subject-teacher entries and distributing them across predefined time slots, it streamlines a traditionally manual process. While it has limitations such as lack of conflict management and data storage, it effectively demonstrates key programming concepts like arrays, loops, and string handling. This program serves as a solid foundation for building more advanced and feature-rich scheduling systems in the future.</a:t>
            </a:r>
          </a:p>
          <a:p>
            <a:endParaRPr lang="en-IN" dirty="0"/>
          </a:p>
        </p:txBody>
      </p:sp>
    </p:spTree>
    <p:extLst>
      <p:ext uri="{BB962C8B-B14F-4D97-AF65-F5344CB8AC3E}">
        <p14:creationId xmlns:p14="http://schemas.microsoft.com/office/powerpoint/2010/main" val="1872410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CAFC4-0241-9A15-063D-69646FCEE158}"/>
              </a:ext>
            </a:extLst>
          </p:cNvPr>
          <p:cNvSpPr>
            <a:spLocks noGrp="1"/>
          </p:cNvSpPr>
          <p:nvPr>
            <p:ph type="title"/>
          </p:nvPr>
        </p:nvSpPr>
        <p:spPr>
          <a:xfrm>
            <a:off x="278296" y="824948"/>
            <a:ext cx="11261033" cy="4661451"/>
          </a:xfrm>
        </p:spPr>
        <p:txBody>
          <a:bodyPr>
            <a:normAutofit/>
          </a:bodyPr>
          <a:lstStyle/>
          <a:p>
            <a:pPr algn="ctr"/>
            <a:r>
              <a:rPr lang="en-US" sz="9600" dirty="0"/>
              <a:t>Thank you</a:t>
            </a:r>
            <a:endParaRPr lang="en-IN" sz="9600" dirty="0"/>
          </a:p>
        </p:txBody>
      </p:sp>
      <p:sp>
        <p:nvSpPr>
          <p:cNvPr id="3" name="Content Placeholder 2">
            <a:extLst>
              <a:ext uri="{FF2B5EF4-FFF2-40B4-BE49-F238E27FC236}">
                <a16:creationId xmlns:a16="http://schemas.microsoft.com/office/drawing/2014/main" id="{A08E3DE0-FBF8-8D74-8034-7C231348C59C}"/>
              </a:ext>
            </a:extLst>
          </p:cNvPr>
          <p:cNvSpPr>
            <a:spLocks noGrp="1"/>
          </p:cNvSpPr>
          <p:nvPr>
            <p:ph idx="1"/>
          </p:nvPr>
        </p:nvSpPr>
        <p:spPr>
          <a:xfrm>
            <a:off x="427383" y="5705007"/>
            <a:ext cx="10820400" cy="777240"/>
          </a:xfrm>
        </p:spPr>
        <p:txBody>
          <a:bodyPr/>
          <a:lstStyle/>
          <a:p>
            <a:endParaRPr lang="en-IN" dirty="0"/>
          </a:p>
        </p:txBody>
      </p:sp>
    </p:spTree>
    <p:extLst>
      <p:ext uri="{BB962C8B-B14F-4D97-AF65-F5344CB8AC3E}">
        <p14:creationId xmlns:p14="http://schemas.microsoft.com/office/powerpoint/2010/main" val="1344309830"/>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docProps/app.xml><?xml version="1.0" encoding="utf-8"?>
<Properties xmlns="http://schemas.openxmlformats.org/officeDocument/2006/extended-properties" xmlns:vt="http://schemas.openxmlformats.org/officeDocument/2006/docPropsVTypes">
  <Template>TM04033937[[fn=Vapor Trail]]</Template>
  <TotalTime>25</TotalTime>
  <Words>598</Words>
  <Application>Microsoft Office PowerPoint</Application>
  <PresentationFormat>Widescreen</PresentationFormat>
  <Paragraphs>47</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Century Gothic</vt:lpstr>
      <vt:lpstr>Vapor Trail</vt:lpstr>
      <vt:lpstr>Nbkr institute of science and technology </vt:lpstr>
      <vt:lpstr>CONTEXT</vt:lpstr>
      <vt:lpstr>Key features</vt:lpstr>
      <vt:lpstr>Source code</vt:lpstr>
      <vt:lpstr>algorithm</vt:lpstr>
      <vt:lpstr>advantages</vt:lpstr>
      <vt:lpstr>disadvantages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sunny chinthala</dc:creator>
  <cp:lastModifiedBy>sunny chinthala</cp:lastModifiedBy>
  <cp:revision>1</cp:revision>
  <dcterms:created xsi:type="dcterms:W3CDTF">2025-04-30T16:29:40Z</dcterms:created>
  <dcterms:modified xsi:type="dcterms:W3CDTF">2025-04-30T16:55:09Z</dcterms:modified>
</cp:coreProperties>
</file>