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Air Ticket Prices in the Indian Aviation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to Dynamic Pricing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Indian aviation sector is expanding rapidly, with multiple airlines offering services across various cities. Air ticket prices are highly dynamic, influenced by factors like demand, timing, and airline reputation.</a:t>
            </a:r>
          </a:p>
          <a:p/>
          <a:p>
            <a:r>
              <a:t>Accurate prediction of these prices is vital for both airlines and passengers to optimize revenue and ensure affordability.</a:t>
            </a:r>
          </a:p>
          <a:p/>
          <a:p>
            <a:r>
              <a:t>Objective: Develop a machine learning model to predict air ticket prices within India by analyzing data across airlines and cities.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Columns: 11</a:t>
            </a:r>
          </a:p>
          <a:p>
            <a:r>
              <a:t>Total Rows: 10,684</a:t>
            </a:r>
          </a:p>
          <a:p/>
          <a:p>
            <a:r>
              <a:t>Data Dictionary:</a:t>
            </a:r>
          </a:p>
          <a:p>
            <a:r>
              <a:t>- Airline: Name of the airline.</a:t>
            </a:r>
          </a:p>
          <a:p>
            <a:r>
              <a:t>- Date_of_Journey: Date of the journey.</a:t>
            </a:r>
          </a:p>
          <a:p>
            <a:r>
              <a:t>- Source: Departure city.</a:t>
            </a:r>
          </a:p>
          <a:p>
            <a:r>
              <a:t>- Destination: Arrival city/airport.</a:t>
            </a:r>
          </a:p>
          <a:p>
            <a:r>
              <a:t>- Route: Flight route.</a:t>
            </a:r>
          </a:p>
          <a:p>
            <a:r>
              <a:t>- Dep_Time: Departure time.</a:t>
            </a:r>
          </a:p>
          <a:p>
            <a:r>
              <a:t>- Arrival_Time: Arrival time.</a:t>
            </a:r>
          </a:p>
          <a:p>
            <a:r>
              <a:t>- Duration: Flight duration.</a:t>
            </a:r>
          </a:p>
          <a:p>
            <a:r>
              <a:t>- Total_Stops: Number of stops during the journey.</a:t>
            </a:r>
          </a:p>
          <a:p>
            <a:r>
              <a:t>- Additional_Info: Extra information about the flight.</a:t>
            </a:r>
          </a:p>
          <a:p>
            <a:r>
              <a:t>- Price: Ticket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pic>
        <p:nvPicPr>
          <p:cNvPr id="3" name="Picture 2" descr="Pic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977696" cy="2743200"/>
          </a:xfrm>
          <a:prstGeom prst="rect">
            <a:avLst/>
          </a:prstGeom>
        </p:spPr>
      </p:pic>
      <p:pic>
        <p:nvPicPr>
          <p:cNvPr id="4" name="Picture 3" descr="Pi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697769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Regression:</a:t>
            </a:r>
          </a:p>
          <a:p>
            <a:r>
              <a:t>- Training RMSE: 2072.20</a:t>
            </a:r>
          </a:p>
          <a:p>
            <a:r>
              <a:t>- Testing RMSE: 2100.45</a:t>
            </a:r>
          </a:p>
          <a:p>
            <a:r>
              <a:t>- Testing R² Score: 0.73</a:t>
            </a:r>
          </a:p>
          <a:p/>
          <a:p>
            <a:r>
              <a:t>Gradient Boosting Regressor:</a:t>
            </a:r>
          </a:p>
          <a:p>
            <a:r>
              <a:t>- Training RMSE: 1874.13</a:t>
            </a:r>
          </a:p>
          <a:p>
            <a:r>
              <a:t>- Testing RMSE: 1941.66</a:t>
            </a:r>
          </a:p>
          <a:p>
            <a:r>
              <a:t>- Testing R² Score: 0.77</a:t>
            </a:r>
          </a:p>
          <a:p/>
          <a:p>
            <a:r>
              <a:t>Random Forest:</a:t>
            </a:r>
          </a:p>
          <a:p>
            <a:r>
              <a:t>- Training RMSE: 1141.49</a:t>
            </a:r>
          </a:p>
          <a:p>
            <a:r>
              <a:t>- Testing RMSE: 1613.63</a:t>
            </a:r>
          </a:p>
          <a:p>
            <a:r>
              <a:t>- Testing R² Score: 0.84</a:t>
            </a:r>
          </a:p>
          <a:p/>
          <a:p>
            <a:r>
              <a:t>Gradient Boosting:</a:t>
            </a:r>
          </a:p>
          <a:p>
            <a:r>
              <a:t>- Training RMSE: 1232.60</a:t>
            </a:r>
          </a:p>
          <a:p>
            <a:r>
              <a:t>- Testing RMSE: 1572.60</a:t>
            </a:r>
          </a:p>
          <a:p>
            <a:r>
              <a:t>- Testing R² Score: 0.85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The Random Forest model provided the best performance with an R² score of 0.84 on the test data.</a:t>
            </a:r>
          </a:p>
          <a:p>
            <a:r>
              <a:t>- Flight prices are highly influenced by factors like city, airline, and duration.</a:t>
            </a:r>
          </a:p>
          <a:p>
            <a:r>
              <a:t>- These models can assist airlines in dynamic pricing strategies and help passengers make informed decisions.</a:t>
            </a:r>
          </a:p>
          <a:p/>
          <a:p>
            <a:r>
              <a:t>Next Steps:</a:t>
            </a:r>
          </a:p>
          <a:p>
            <a:r>
              <a:t>- Further model optimization.</a:t>
            </a:r>
          </a:p>
          <a:p>
            <a:r>
              <a:t>- Consideration of additional variables like seasonality or holidays.</a:t>
            </a:r>
          </a:p>
          <a:p>
            <a:r>
              <a:t>- Deployment of the model for real-time price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