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4BC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0EA9-8918-4A05-A8A8-D56896263808}" v="43" dt="2024-08-07T13:37:3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5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Duggasani" userId="51f747cc7dc69983" providerId="LiveId" clId="{AE300EA9-8918-4A05-A8A8-D56896263808}"/>
    <pc:docChg chg="undo custSel addSld delSld modSld">
      <pc:chgData name="Gayathri Duggasani" userId="51f747cc7dc69983" providerId="LiveId" clId="{AE300EA9-8918-4A05-A8A8-D56896263808}" dt="2024-08-07T13:46:40.368" v="4961" actId="478"/>
      <pc:docMkLst>
        <pc:docMk/>
      </pc:docMkLst>
      <pc:sldChg chg="addSp delSp modSp mod">
        <pc:chgData name="Gayathri Duggasani" userId="51f747cc7dc69983" providerId="LiveId" clId="{AE300EA9-8918-4A05-A8A8-D56896263808}" dt="2024-08-07T13:46:40.368" v="4961" actId="478"/>
        <pc:sldMkLst>
          <pc:docMk/>
          <pc:sldMk cId="998461298" sldId="257"/>
        </pc:sldMkLst>
        <pc:spChg chg="mod">
          <ac:chgData name="Gayathri Duggasani" userId="51f747cc7dc69983" providerId="LiveId" clId="{AE300EA9-8918-4A05-A8A8-D56896263808}" dt="2024-08-06T16:00:48.951" v="335" actId="20577"/>
          <ac:spMkLst>
            <pc:docMk/>
            <pc:sldMk cId="998461298" sldId="257"/>
            <ac:spMk id="3" creationId="{38A2C579-6F4B-F84B-04C3-046E883ED355}"/>
          </ac:spMkLst>
        </pc:spChg>
        <pc:spChg chg="add del mod">
          <ac:chgData name="Gayathri Duggasani" userId="51f747cc7dc69983" providerId="LiveId" clId="{AE300EA9-8918-4A05-A8A8-D56896263808}" dt="2024-08-06T15:46:38.294" v="270" actId="11529"/>
          <ac:spMkLst>
            <pc:docMk/>
            <pc:sldMk cId="998461298" sldId="257"/>
            <ac:spMk id="12" creationId="{AF0A580E-5106-51C3-E03F-BF590AF1BC1C}"/>
          </ac:spMkLst>
        </pc:spChg>
        <pc:spChg chg="add del mod">
          <ac:chgData name="Gayathri Duggasani" userId="51f747cc7dc69983" providerId="LiveId" clId="{AE300EA9-8918-4A05-A8A8-D56896263808}" dt="2024-08-07T13:46:40.368" v="4961" actId="478"/>
          <ac:spMkLst>
            <pc:docMk/>
            <pc:sldMk cId="998461298" sldId="257"/>
            <ac:spMk id="13" creationId="{3F2FC0BC-D5AD-3C3E-BF08-925257614A81}"/>
          </ac:spMkLst>
        </pc:spChg>
      </pc:sldChg>
      <pc:sldChg chg="modSp mod">
        <pc:chgData name="Gayathri Duggasani" userId="51f747cc7dc69983" providerId="LiveId" clId="{AE300EA9-8918-4A05-A8A8-D56896263808}" dt="2024-08-06T15:05:04.690" v="11" actId="20577"/>
        <pc:sldMkLst>
          <pc:docMk/>
          <pc:sldMk cId="2016509796" sldId="260"/>
        </pc:sldMkLst>
        <pc:graphicFrameChg chg="modGraphic">
          <ac:chgData name="Gayathri Duggasani" userId="51f747cc7dc69983" providerId="LiveId" clId="{AE300EA9-8918-4A05-A8A8-D56896263808}" dt="2024-08-06T15:05:04.690" v="11" actId="20577"/>
          <ac:graphicFrameMkLst>
            <pc:docMk/>
            <pc:sldMk cId="2016509796" sldId="260"/>
            <ac:graphicFrameMk id="20" creationId="{720FBBD7-EDEC-0407-1C47-4787B01D4CBF}"/>
          </ac:graphicFrameMkLst>
        </pc:graphicFrameChg>
      </pc:sldChg>
      <pc:sldChg chg="addSp delSp modSp new mod">
        <pc:chgData name="Gayathri Duggasani" userId="51f747cc7dc69983" providerId="LiveId" clId="{AE300EA9-8918-4A05-A8A8-D56896263808}" dt="2024-08-06T16:37:39.805" v="2866" actId="14100"/>
        <pc:sldMkLst>
          <pc:docMk/>
          <pc:sldMk cId="2206907323" sldId="261"/>
        </pc:sldMkLst>
        <pc:spChg chg="del">
          <ac:chgData name="Gayathri Duggasani" userId="51f747cc7dc69983" providerId="LiveId" clId="{AE300EA9-8918-4A05-A8A8-D56896263808}" dt="2024-08-06T15:05:15.792" v="13" actId="21"/>
          <ac:spMkLst>
            <pc:docMk/>
            <pc:sldMk cId="2206907323" sldId="261"/>
            <ac:spMk id="2" creationId="{3E6CA36E-52D0-71D9-378C-649671B45703}"/>
          </ac:spMkLst>
        </pc:spChg>
        <pc:spChg chg="del">
          <ac:chgData name="Gayathri Duggasani" userId="51f747cc7dc69983" providerId="LiveId" clId="{AE300EA9-8918-4A05-A8A8-D56896263808}" dt="2024-08-06T15:05:18.588" v="14" actId="21"/>
          <ac:spMkLst>
            <pc:docMk/>
            <pc:sldMk cId="2206907323" sldId="261"/>
            <ac:spMk id="3" creationId="{405DA958-78AA-5848-F019-8D2294DAED30}"/>
          </ac:spMkLst>
        </pc:spChg>
        <pc:spChg chg="add mod">
          <ac:chgData name="Gayathri Duggasani" userId="51f747cc7dc69983" providerId="LiveId" clId="{AE300EA9-8918-4A05-A8A8-D56896263808}" dt="2024-08-06T16:36:25.766" v="2856" actId="14100"/>
          <ac:spMkLst>
            <pc:docMk/>
            <pc:sldMk cId="2206907323" sldId="261"/>
            <ac:spMk id="7" creationId="{EE5E41D2-AF3B-12F6-D5A2-74DF1CDD74BA}"/>
          </ac:spMkLst>
        </pc:spChg>
        <pc:spChg chg="add del mod">
          <ac:chgData name="Gayathri Duggasani" userId="51f747cc7dc69983" providerId="LiveId" clId="{AE300EA9-8918-4A05-A8A8-D56896263808}" dt="2024-08-06T16:00:48.127" v="334" actId="11529"/>
          <ac:spMkLst>
            <pc:docMk/>
            <pc:sldMk cId="2206907323" sldId="261"/>
            <ac:spMk id="9" creationId="{C3C1ECF3-856E-505D-C224-0208CDA13E94}"/>
          </ac:spMkLst>
        </pc:spChg>
        <pc:spChg chg="add mod">
          <ac:chgData name="Gayathri Duggasani" userId="51f747cc7dc69983" providerId="LiveId" clId="{AE300EA9-8918-4A05-A8A8-D56896263808}" dt="2024-08-06T16:17:26.083" v="1214" actId="1076"/>
          <ac:spMkLst>
            <pc:docMk/>
            <pc:sldMk cId="2206907323" sldId="261"/>
            <ac:spMk id="10" creationId="{34C09B06-9403-7EC6-6D23-EEA78CD83FA6}"/>
          </ac:spMkLst>
        </pc:spChg>
        <pc:spChg chg="add del mod">
          <ac:chgData name="Gayathri Duggasani" userId="51f747cc7dc69983" providerId="LiveId" clId="{AE300EA9-8918-4A05-A8A8-D56896263808}" dt="2024-08-06T16:02:45.980" v="352" actId="21"/>
          <ac:spMkLst>
            <pc:docMk/>
            <pc:sldMk cId="2206907323" sldId="261"/>
            <ac:spMk id="20" creationId="{74A5E044-50FD-F8E4-BCBD-F41B94206B84}"/>
          </ac:spMkLst>
        </pc:spChg>
        <pc:spChg chg="add mod">
          <ac:chgData name="Gayathri Duggasani" userId="51f747cc7dc69983" providerId="LiveId" clId="{AE300EA9-8918-4A05-A8A8-D56896263808}" dt="2024-08-06T16:16:02.533" v="1207" actId="1076"/>
          <ac:spMkLst>
            <pc:docMk/>
            <pc:sldMk cId="2206907323" sldId="261"/>
            <ac:spMk id="30" creationId="{B77C4529-DAAC-733F-D313-5759F8D437A7}"/>
          </ac:spMkLst>
        </pc:spChg>
        <pc:spChg chg="add mod">
          <ac:chgData name="Gayathri Duggasani" userId="51f747cc7dc69983" providerId="LiveId" clId="{AE300EA9-8918-4A05-A8A8-D56896263808}" dt="2024-08-06T16:14:18.583" v="1200" actId="1076"/>
          <ac:spMkLst>
            <pc:docMk/>
            <pc:sldMk cId="2206907323" sldId="261"/>
            <ac:spMk id="36" creationId="{9B071158-C881-15F2-82A6-B7623E16A731}"/>
          </ac:spMkLst>
        </pc:spChg>
        <pc:graphicFrameChg chg="add del mod modGraphic">
          <ac:chgData name="Gayathri Duggasani" userId="51f747cc7dc69983" providerId="LiveId" clId="{AE300EA9-8918-4A05-A8A8-D56896263808}" dt="2024-08-06T15:14:09.331" v="252" actId="478"/>
          <ac:graphicFrameMkLst>
            <pc:docMk/>
            <pc:sldMk cId="2206907323" sldId="261"/>
            <ac:graphicFrameMk id="4" creationId="{A4E9E4AC-C81F-ABEC-F321-B613097A0630}"/>
          </ac:graphicFrameMkLst>
        </pc:graphicFrameChg>
        <pc:graphicFrameChg chg="add mod modGraphic">
          <ac:chgData name="Gayathri Duggasani" userId="51f747cc7dc69983" providerId="LiveId" clId="{AE300EA9-8918-4A05-A8A8-D56896263808}" dt="2024-08-06T16:34:44.930" v="2854" actId="20578"/>
          <ac:graphicFrameMkLst>
            <pc:docMk/>
            <pc:sldMk cId="2206907323" sldId="261"/>
            <ac:graphicFrameMk id="8" creationId="{28463940-367B-92B1-3B31-431FBAB3A624}"/>
          </ac:graphicFrameMkLst>
        </pc:graphicFrameChg>
        <pc:picChg chg="add mod">
          <ac:chgData name="Gayathri Duggasani" userId="51f747cc7dc69983" providerId="LiveId" clId="{AE300EA9-8918-4A05-A8A8-D56896263808}" dt="2024-08-06T16:37:39.805" v="2866" actId="14100"/>
          <ac:picMkLst>
            <pc:docMk/>
            <pc:sldMk cId="2206907323" sldId="261"/>
            <ac:picMk id="6" creationId="{00F66C9B-2707-24D5-6292-9ABEBAC8CD56}"/>
          </ac:picMkLst>
        </pc:picChg>
        <pc:cxnChg chg="add del mod">
          <ac:chgData name="Gayathri Duggasani" userId="51f747cc7dc69983" providerId="LiveId" clId="{AE300EA9-8918-4A05-A8A8-D56896263808}" dt="2024-08-06T16:17:03.488" v="1212" actId="21"/>
          <ac:cxnSpMkLst>
            <pc:docMk/>
            <pc:sldMk cId="2206907323" sldId="261"/>
            <ac:cxnSpMk id="12" creationId="{CDC544A7-C5E0-A919-8F16-6B9F7DCD1D31}"/>
          </ac:cxnSpMkLst>
        </pc:cxnChg>
        <pc:cxnChg chg="add mod">
          <ac:chgData name="Gayathri Duggasani" userId="51f747cc7dc69983" providerId="LiveId" clId="{AE300EA9-8918-4A05-A8A8-D56896263808}" dt="2024-08-06T16:17:43.512" v="1216" actId="1076"/>
          <ac:cxnSpMkLst>
            <pc:docMk/>
            <pc:sldMk cId="2206907323" sldId="261"/>
            <ac:cxnSpMk id="22" creationId="{90B58657-1188-EC12-E0EF-B0125FC1917C}"/>
          </ac:cxnSpMkLst>
        </pc:cxnChg>
        <pc:cxnChg chg="add mod">
          <ac:chgData name="Gayathri Duggasani" userId="51f747cc7dc69983" providerId="LiveId" clId="{AE300EA9-8918-4A05-A8A8-D56896263808}" dt="2024-08-06T16:18:05.351" v="1220" actId="14100"/>
          <ac:cxnSpMkLst>
            <pc:docMk/>
            <pc:sldMk cId="2206907323" sldId="261"/>
            <ac:cxnSpMk id="27" creationId="{6C55B338-50FA-4DD8-2FF3-EDA1712866BA}"/>
          </ac:cxnSpMkLst>
        </pc:cxnChg>
        <pc:cxnChg chg="add mod">
          <ac:chgData name="Gayathri Duggasani" userId="51f747cc7dc69983" providerId="LiveId" clId="{AE300EA9-8918-4A05-A8A8-D56896263808}" dt="2024-08-06T16:14:51.945" v="1202" actId="1076"/>
          <ac:cxnSpMkLst>
            <pc:docMk/>
            <pc:sldMk cId="2206907323" sldId="261"/>
            <ac:cxnSpMk id="32" creationId="{B102043E-4205-DCF7-C7F5-B291105C35B1}"/>
          </ac:cxnSpMkLst>
        </pc:cxnChg>
        <pc:cxnChg chg="add mod">
          <ac:chgData name="Gayathri Duggasani" userId="51f747cc7dc69983" providerId="LiveId" clId="{AE300EA9-8918-4A05-A8A8-D56896263808}" dt="2024-08-06T16:15:56.847" v="1206" actId="1076"/>
          <ac:cxnSpMkLst>
            <pc:docMk/>
            <pc:sldMk cId="2206907323" sldId="261"/>
            <ac:cxnSpMk id="34" creationId="{C8708221-278D-DFC5-2191-6D58BDE86FC7}"/>
          </ac:cxnSpMkLst>
        </pc:cxnChg>
        <pc:cxnChg chg="add mod">
          <ac:chgData name="Gayathri Duggasani" userId="51f747cc7dc69983" providerId="LiveId" clId="{AE300EA9-8918-4A05-A8A8-D56896263808}" dt="2024-08-06T16:14:42.066" v="1201" actId="1076"/>
          <ac:cxnSpMkLst>
            <pc:docMk/>
            <pc:sldMk cId="2206907323" sldId="261"/>
            <ac:cxnSpMk id="38" creationId="{17EEDC39-852B-BAEE-CD93-347291A35B25}"/>
          </ac:cxnSpMkLst>
        </pc:cxnChg>
        <pc:cxnChg chg="add del mod">
          <ac:chgData name="Gayathri Duggasani" userId="51f747cc7dc69983" providerId="LiveId" clId="{AE300EA9-8918-4A05-A8A8-D56896263808}" dt="2024-08-06T16:12:37.433" v="1087" actId="11529"/>
          <ac:cxnSpMkLst>
            <pc:docMk/>
            <pc:sldMk cId="2206907323" sldId="261"/>
            <ac:cxnSpMk id="40" creationId="{EE23075B-F57D-FE7B-36C4-0D7456ADA123}"/>
          </ac:cxnSpMkLst>
        </pc:cxnChg>
        <pc:cxnChg chg="add mod">
          <ac:chgData name="Gayathri Duggasani" userId="51f747cc7dc69983" providerId="LiveId" clId="{AE300EA9-8918-4A05-A8A8-D56896263808}" dt="2024-08-06T16:15:50.235" v="1205" actId="1076"/>
          <ac:cxnSpMkLst>
            <pc:docMk/>
            <pc:sldMk cId="2206907323" sldId="261"/>
            <ac:cxnSpMk id="43" creationId="{5D1300C1-9D58-5EED-3343-AD0D4F0BAB9D}"/>
          </ac:cxnSpMkLst>
        </pc:cxnChg>
        <pc:cxnChg chg="add">
          <ac:chgData name="Gayathri Duggasani" userId="51f747cc7dc69983" providerId="LiveId" clId="{AE300EA9-8918-4A05-A8A8-D56896263808}" dt="2024-08-06T16:17:36.911" v="1215" actId="11529"/>
          <ac:cxnSpMkLst>
            <pc:docMk/>
            <pc:sldMk cId="2206907323" sldId="261"/>
            <ac:cxnSpMk id="47" creationId="{E8DE1957-7191-A7CA-9683-76374B6AE06E}"/>
          </ac:cxnSpMkLst>
        </pc:cxnChg>
        <pc:cxnChg chg="add mod">
          <ac:chgData name="Gayathri Duggasani" userId="51f747cc7dc69983" providerId="LiveId" clId="{AE300EA9-8918-4A05-A8A8-D56896263808}" dt="2024-08-06T16:21:21.198" v="2076" actId="14100"/>
          <ac:cxnSpMkLst>
            <pc:docMk/>
            <pc:sldMk cId="2206907323" sldId="261"/>
            <ac:cxnSpMk id="51" creationId="{7CF4FD61-EA68-27FC-8706-3043A532B72A}"/>
          </ac:cxnSpMkLst>
        </pc:cxnChg>
      </pc:sldChg>
      <pc:sldChg chg="addSp delSp modSp new mod chgLayout">
        <pc:chgData name="Gayathri Duggasani" userId="51f747cc7dc69983" providerId="LiveId" clId="{AE300EA9-8918-4A05-A8A8-D56896263808}" dt="2024-08-07T02:21:18.880" v="2980" actId="14100"/>
        <pc:sldMkLst>
          <pc:docMk/>
          <pc:sldMk cId="569625613" sldId="262"/>
        </pc:sldMkLst>
        <pc:spChg chg="mod ord">
          <ac:chgData name="Gayathri Duggasani" userId="51f747cc7dc69983" providerId="LiveId" clId="{AE300EA9-8918-4A05-A8A8-D56896263808}" dt="2024-08-07T02:20:56.008" v="2976" actId="255"/>
          <ac:spMkLst>
            <pc:docMk/>
            <pc:sldMk cId="569625613" sldId="262"/>
            <ac:spMk id="2" creationId="{7C3065DC-1D88-159A-5DE5-5148EE24BA04}"/>
          </ac:spMkLst>
        </pc:spChg>
        <pc:spChg chg="del">
          <ac:chgData name="Gayathri Duggasani" userId="51f747cc7dc69983" providerId="LiveId" clId="{AE300EA9-8918-4A05-A8A8-D56896263808}" dt="2024-08-07T02:03:49.250" v="2922" actId="6264"/>
          <ac:spMkLst>
            <pc:docMk/>
            <pc:sldMk cId="569625613" sldId="262"/>
            <ac:spMk id="3" creationId="{331CE960-CE73-ACFE-3905-2EEADA02CD8A}"/>
          </ac:spMkLst>
        </pc:spChg>
        <pc:spChg chg="add del mod">
          <ac:chgData name="Gayathri Duggasani" userId="51f747cc7dc69983" providerId="LiveId" clId="{AE300EA9-8918-4A05-A8A8-D56896263808}" dt="2024-08-07T02:03:49.250" v="2922" actId="6264"/>
          <ac:spMkLst>
            <pc:docMk/>
            <pc:sldMk cId="569625613" sldId="262"/>
            <ac:spMk id="4" creationId="{1FEE0ED9-7F29-E72E-B642-5B549DC610E2}"/>
          </ac:spMkLst>
        </pc:spChg>
        <pc:spChg chg="add del mod ord">
          <ac:chgData name="Gayathri Duggasani" userId="51f747cc7dc69983" providerId="LiveId" clId="{AE300EA9-8918-4A05-A8A8-D56896263808}" dt="2024-08-07T02:04:10.447" v="2923" actId="3680"/>
          <ac:spMkLst>
            <pc:docMk/>
            <pc:sldMk cId="569625613" sldId="262"/>
            <ac:spMk id="5" creationId="{5CFDCCAB-466A-B885-6E18-21A747E2E01D}"/>
          </ac:spMkLst>
        </pc:spChg>
        <pc:graphicFrameChg chg="add mod ord modGraphic">
          <ac:chgData name="Gayathri Duggasani" userId="51f747cc7dc69983" providerId="LiveId" clId="{AE300EA9-8918-4A05-A8A8-D56896263808}" dt="2024-08-07T02:16:43.380" v="2968" actId="12"/>
          <ac:graphicFrameMkLst>
            <pc:docMk/>
            <pc:sldMk cId="569625613" sldId="262"/>
            <ac:graphicFrameMk id="6" creationId="{AB1C1EF6-FD09-ECB5-BEDB-D53C01D482CB}"/>
          </ac:graphicFrameMkLst>
        </pc:graphicFrameChg>
        <pc:picChg chg="add mod">
          <ac:chgData name="Gayathri Duggasani" userId="51f747cc7dc69983" providerId="LiveId" clId="{AE300EA9-8918-4A05-A8A8-D56896263808}" dt="2024-08-07T02:21:18.880" v="2980" actId="14100"/>
          <ac:picMkLst>
            <pc:docMk/>
            <pc:sldMk cId="569625613" sldId="262"/>
            <ac:picMk id="8" creationId="{E9BB333C-60EA-4ACA-5F24-F1B6CDFBBD67}"/>
          </ac:picMkLst>
        </pc:picChg>
      </pc:sldChg>
      <pc:sldChg chg="new del">
        <pc:chgData name="Gayathri Duggasani" userId="51f747cc7dc69983" providerId="LiveId" clId="{AE300EA9-8918-4A05-A8A8-D56896263808}" dt="2024-08-07T01:57:12.908" v="2868" actId="680"/>
        <pc:sldMkLst>
          <pc:docMk/>
          <pc:sldMk cId="4261149596" sldId="262"/>
        </pc:sldMkLst>
      </pc:sldChg>
      <pc:sldChg chg="addSp delSp modSp new mod">
        <pc:chgData name="Gayathri Duggasani" userId="51f747cc7dc69983" providerId="LiveId" clId="{AE300EA9-8918-4A05-A8A8-D56896263808}" dt="2024-08-07T02:50:11.313" v="3856" actId="1076"/>
        <pc:sldMkLst>
          <pc:docMk/>
          <pc:sldMk cId="3160115579" sldId="263"/>
        </pc:sldMkLst>
        <pc:spChg chg="add del mod">
          <ac:chgData name="Gayathri Duggasani" userId="51f747cc7dc69983" providerId="LiveId" clId="{AE300EA9-8918-4A05-A8A8-D56896263808}" dt="2024-08-07T02:28:20.759" v="3034" actId="21"/>
          <ac:spMkLst>
            <pc:docMk/>
            <pc:sldMk cId="3160115579" sldId="263"/>
            <ac:spMk id="2" creationId="{F9A0068F-B402-BFD3-F392-EAA6930C958D}"/>
          </ac:spMkLst>
        </pc:spChg>
        <pc:spChg chg="del">
          <ac:chgData name="Gayathri Duggasani" userId="51f747cc7dc69983" providerId="LiveId" clId="{AE300EA9-8918-4A05-A8A8-D56896263808}" dt="2024-08-07T02:24:15.068" v="2994" actId="21"/>
          <ac:spMkLst>
            <pc:docMk/>
            <pc:sldMk cId="3160115579" sldId="263"/>
            <ac:spMk id="3" creationId="{16A7FA83-8EDB-A2DA-155E-BCA33B766DD2}"/>
          </ac:spMkLst>
        </pc:spChg>
        <pc:spChg chg="add del mod">
          <ac:chgData name="Gayathri Duggasani" userId="51f747cc7dc69983" providerId="LiveId" clId="{AE300EA9-8918-4A05-A8A8-D56896263808}" dt="2024-08-07T02:24:58.160" v="3000" actId="478"/>
          <ac:spMkLst>
            <pc:docMk/>
            <pc:sldMk cId="3160115579" sldId="263"/>
            <ac:spMk id="7" creationId="{F1A6006A-E8B8-5704-792F-38F2D7A07ADF}"/>
          </ac:spMkLst>
        </pc:spChg>
        <pc:spChg chg="add del mod">
          <ac:chgData name="Gayathri Duggasani" userId="51f747cc7dc69983" providerId="LiveId" clId="{AE300EA9-8918-4A05-A8A8-D56896263808}" dt="2024-08-07T02:28:20.759" v="3034" actId="21"/>
          <ac:spMkLst>
            <pc:docMk/>
            <pc:sldMk cId="3160115579" sldId="263"/>
            <ac:spMk id="12" creationId="{A5F816DD-B7FF-C24B-2BB6-BF1074024C10}"/>
          </ac:spMkLst>
        </pc:spChg>
        <pc:spChg chg="add del mod">
          <ac:chgData name="Gayathri Duggasani" userId="51f747cc7dc69983" providerId="LiveId" clId="{AE300EA9-8918-4A05-A8A8-D56896263808}" dt="2024-08-07T02:46:49.145" v="3845"/>
          <ac:spMkLst>
            <pc:docMk/>
            <pc:sldMk cId="3160115579" sldId="263"/>
            <ac:spMk id="14" creationId="{753D7E43-33B7-AB6F-32D4-F41EB740040C}"/>
          </ac:spMkLst>
        </pc:spChg>
        <pc:graphicFrameChg chg="add mod modGraphic">
          <ac:chgData name="Gayathri Duggasani" userId="51f747cc7dc69983" providerId="LiveId" clId="{AE300EA9-8918-4A05-A8A8-D56896263808}" dt="2024-08-07T02:46:33.827" v="3843" actId="20577"/>
          <ac:graphicFrameMkLst>
            <pc:docMk/>
            <pc:sldMk cId="3160115579" sldId="263"/>
            <ac:graphicFrameMk id="8" creationId="{AA1F3E00-57F3-2064-5654-B84EEC930E88}"/>
          </ac:graphicFrameMkLst>
        </pc:graphicFrameChg>
        <pc:picChg chg="add del mod">
          <ac:chgData name="Gayathri Duggasani" userId="51f747cc7dc69983" providerId="LiveId" clId="{AE300EA9-8918-4A05-A8A8-D56896263808}" dt="2024-08-07T02:26:44.264" v="3021" actId="21"/>
          <ac:picMkLst>
            <pc:docMk/>
            <pc:sldMk cId="3160115579" sldId="263"/>
            <ac:picMk id="5" creationId="{1F5E0C9E-75DE-CF0D-B4C1-50017FECA761}"/>
          </ac:picMkLst>
        </pc:picChg>
        <pc:picChg chg="add mod">
          <ac:chgData name="Gayathri Duggasani" userId="51f747cc7dc69983" providerId="LiveId" clId="{AE300EA9-8918-4A05-A8A8-D56896263808}" dt="2024-08-07T02:38:47.862" v="3290" actId="1076"/>
          <ac:picMkLst>
            <pc:docMk/>
            <pc:sldMk cId="3160115579" sldId="263"/>
            <ac:picMk id="10" creationId="{2028627F-103A-BEB5-60B5-DEFF60DE1A2E}"/>
          </ac:picMkLst>
        </pc:picChg>
        <pc:picChg chg="add mod">
          <ac:chgData name="Gayathri Duggasani" userId="51f747cc7dc69983" providerId="LiveId" clId="{AE300EA9-8918-4A05-A8A8-D56896263808}" dt="2024-08-07T02:31:06.631" v="3048" actId="1076"/>
          <ac:picMkLst>
            <pc:docMk/>
            <pc:sldMk cId="3160115579" sldId="263"/>
            <ac:picMk id="16" creationId="{E69692DC-4BD2-09C3-790F-E782E6087A7D}"/>
          </ac:picMkLst>
        </pc:picChg>
        <pc:picChg chg="add mod">
          <ac:chgData name="Gayathri Duggasani" userId="51f747cc7dc69983" providerId="LiveId" clId="{AE300EA9-8918-4A05-A8A8-D56896263808}" dt="2024-08-07T02:50:11.313" v="3856" actId="1076"/>
          <ac:picMkLst>
            <pc:docMk/>
            <pc:sldMk cId="3160115579" sldId="263"/>
            <ac:picMk id="18" creationId="{8F3D56C8-CE63-9F87-5C5B-D1B950178436}"/>
          </ac:picMkLst>
        </pc:picChg>
        <pc:picChg chg="add mod">
          <ac:chgData name="Gayathri Duggasani" userId="51f747cc7dc69983" providerId="LiveId" clId="{AE300EA9-8918-4A05-A8A8-D56896263808}" dt="2024-08-07T02:45:01.758" v="3701" actId="14100"/>
          <ac:picMkLst>
            <pc:docMk/>
            <pc:sldMk cId="3160115579" sldId="263"/>
            <ac:picMk id="20" creationId="{D37EB528-6D59-C033-31C5-F4480BF2685E}"/>
          </ac:picMkLst>
        </pc:picChg>
        <pc:picChg chg="add mod">
          <ac:chgData name="Gayathri Duggasani" userId="51f747cc7dc69983" providerId="LiveId" clId="{AE300EA9-8918-4A05-A8A8-D56896263808}" dt="2024-08-07T02:48:41.343" v="3852" actId="14100"/>
          <ac:picMkLst>
            <pc:docMk/>
            <pc:sldMk cId="3160115579" sldId="263"/>
            <ac:picMk id="22" creationId="{59F679F1-C1BB-A7D6-344F-0E19B2E1B7C5}"/>
          </ac:picMkLst>
        </pc:picChg>
      </pc:sldChg>
      <pc:sldChg chg="addSp delSp modSp new mod">
        <pc:chgData name="Gayathri Duggasani" userId="51f747cc7dc69983" providerId="LiveId" clId="{AE300EA9-8918-4A05-A8A8-D56896263808}" dt="2024-08-07T13:35:34.488" v="4401" actId="1076"/>
        <pc:sldMkLst>
          <pc:docMk/>
          <pc:sldMk cId="495390064" sldId="264"/>
        </pc:sldMkLst>
        <pc:spChg chg="del">
          <ac:chgData name="Gayathri Duggasani" userId="51f747cc7dc69983" providerId="LiveId" clId="{AE300EA9-8918-4A05-A8A8-D56896263808}" dt="2024-08-07T02:49:35.711" v="3854" actId="21"/>
          <ac:spMkLst>
            <pc:docMk/>
            <pc:sldMk cId="495390064" sldId="264"/>
            <ac:spMk id="2" creationId="{2D5B8948-665D-62CC-ACA5-70FDB3BB33D8}"/>
          </ac:spMkLst>
        </pc:spChg>
        <pc:spChg chg="del">
          <ac:chgData name="Gayathri Duggasani" userId="51f747cc7dc69983" providerId="LiveId" clId="{AE300EA9-8918-4A05-A8A8-D56896263808}" dt="2024-08-07T02:49:40.366" v="3855" actId="21"/>
          <ac:spMkLst>
            <pc:docMk/>
            <pc:sldMk cId="495390064" sldId="264"/>
            <ac:spMk id="3" creationId="{6B5F33CD-81A9-4F0E-3DAB-0976D562E91E}"/>
          </ac:spMkLst>
        </pc:spChg>
        <pc:spChg chg="add mod">
          <ac:chgData name="Gayathri Duggasani" userId="51f747cc7dc69983" providerId="LiveId" clId="{AE300EA9-8918-4A05-A8A8-D56896263808}" dt="2024-08-07T13:35:34.488" v="4401" actId="1076"/>
          <ac:spMkLst>
            <pc:docMk/>
            <pc:sldMk cId="495390064" sldId="264"/>
            <ac:spMk id="6" creationId="{316F3222-214E-FD35-1C7E-A453F39BF51F}"/>
          </ac:spMkLst>
        </pc:spChg>
        <pc:graphicFrameChg chg="add mod modGraphic">
          <ac:chgData name="Gayathri Duggasani" userId="51f747cc7dc69983" providerId="LiveId" clId="{AE300EA9-8918-4A05-A8A8-D56896263808}" dt="2024-08-07T13:34:55.646" v="4398" actId="20577"/>
          <ac:graphicFrameMkLst>
            <pc:docMk/>
            <pc:sldMk cId="495390064" sldId="264"/>
            <ac:graphicFrameMk id="4" creationId="{C0B2FE3E-CA5C-F40A-88EE-2D4F3CD31378}"/>
          </ac:graphicFrameMkLst>
        </pc:graphicFrameChg>
        <pc:picChg chg="add mod">
          <ac:chgData name="Gayathri Duggasani" userId="51f747cc7dc69983" providerId="LiveId" clId="{AE300EA9-8918-4A05-A8A8-D56896263808}" dt="2024-08-07T13:23:47.901" v="3890" actId="14100"/>
          <ac:picMkLst>
            <pc:docMk/>
            <pc:sldMk cId="495390064" sldId="264"/>
            <ac:picMk id="3" creationId="{1CEC3441-4E4D-2296-23D4-4AEBD183918C}"/>
          </ac:picMkLst>
        </pc:picChg>
      </pc:sldChg>
      <pc:sldChg chg="addSp delSp modSp new mod">
        <pc:chgData name="Gayathri Duggasani" userId="51f747cc7dc69983" providerId="LiveId" clId="{AE300EA9-8918-4A05-A8A8-D56896263808}" dt="2024-08-07T13:46:26.699" v="4960" actId="20577"/>
        <pc:sldMkLst>
          <pc:docMk/>
          <pc:sldMk cId="3654669234" sldId="265"/>
        </pc:sldMkLst>
        <pc:spChg chg="del">
          <ac:chgData name="Gayathri Duggasani" userId="51f747cc7dc69983" providerId="LiveId" clId="{AE300EA9-8918-4A05-A8A8-D56896263808}" dt="2024-08-07T13:35:52.342" v="4403" actId="21"/>
          <ac:spMkLst>
            <pc:docMk/>
            <pc:sldMk cId="3654669234" sldId="265"/>
            <ac:spMk id="2" creationId="{90193DDF-872E-AA19-ED70-047603ED3CA8}"/>
          </ac:spMkLst>
        </pc:spChg>
        <pc:spChg chg="del">
          <ac:chgData name="Gayathri Duggasani" userId="51f747cc7dc69983" providerId="LiveId" clId="{AE300EA9-8918-4A05-A8A8-D56896263808}" dt="2024-08-07T13:35:56.987" v="4404" actId="21"/>
          <ac:spMkLst>
            <pc:docMk/>
            <pc:sldMk cId="3654669234" sldId="265"/>
            <ac:spMk id="3" creationId="{DAAAED88-E2F3-D1B1-34D6-4B6F63CA83E6}"/>
          </ac:spMkLst>
        </pc:spChg>
        <pc:spChg chg="add mod">
          <ac:chgData name="Gayathri Duggasani" userId="51f747cc7dc69983" providerId="LiveId" clId="{AE300EA9-8918-4A05-A8A8-D56896263808}" dt="2024-08-07T13:39:15.603" v="4441" actId="1076"/>
          <ac:spMkLst>
            <pc:docMk/>
            <pc:sldMk cId="3654669234" sldId="265"/>
            <ac:spMk id="7" creationId="{053492A0-7848-149B-B359-54112C8FB120}"/>
          </ac:spMkLst>
        </pc:spChg>
        <pc:graphicFrameChg chg="add mod modGraphic">
          <ac:chgData name="Gayathri Duggasani" userId="51f747cc7dc69983" providerId="LiveId" clId="{AE300EA9-8918-4A05-A8A8-D56896263808}" dt="2024-08-07T13:46:26.699" v="4960" actId="20577"/>
          <ac:graphicFrameMkLst>
            <pc:docMk/>
            <pc:sldMk cId="3654669234" sldId="265"/>
            <ac:graphicFrameMk id="8" creationId="{DB9BF496-862C-7760-0064-FE515504B975}"/>
          </ac:graphicFrameMkLst>
        </pc:graphicFrameChg>
        <pc:picChg chg="add mod">
          <ac:chgData name="Gayathri Duggasani" userId="51f747cc7dc69983" providerId="LiveId" clId="{AE300EA9-8918-4A05-A8A8-D56896263808}" dt="2024-08-07T13:45:33.941" v="4956" actId="14100"/>
          <ac:picMkLst>
            <pc:docMk/>
            <pc:sldMk cId="3654669234" sldId="265"/>
            <ac:picMk id="5" creationId="{946D9053-2CDB-5B3D-D0CD-666BCC1E8E1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C6619-34CB-4560-AD72-484BC7CE5448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D8679-6CA6-4951-936F-CE68D57C6DF2}">
      <dgm:prSet phldrT="[Text]"/>
      <dgm:spPr/>
      <dgm:t>
        <a:bodyPr/>
        <a:lstStyle/>
        <a:p>
          <a:r>
            <a:rPr lang="en-US" dirty="0"/>
            <a:t>Recycle</a:t>
          </a:r>
          <a:endParaRPr lang="en-IN" dirty="0"/>
        </a:p>
      </dgm:t>
    </dgm:pt>
    <dgm:pt modelId="{C894D987-32B9-4DA2-AC9D-53CB32D5968C}" type="parTrans" cxnId="{512584CD-2131-4450-92A2-000E0AFDC467}">
      <dgm:prSet/>
      <dgm:spPr/>
      <dgm:t>
        <a:bodyPr/>
        <a:lstStyle/>
        <a:p>
          <a:endParaRPr lang="en-IN"/>
        </a:p>
      </dgm:t>
    </dgm:pt>
    <dgm:pt modelId="{7A489331-5B5E-4DC3-A63E-090C28A54F18}" type="sibTrans" cxnId="{512584CD-2131-4450-92A2-000E0AFDC467}">
      <dgm:prSet/>
      <dgm:spPr/>
      <dgm:t>
        <a:bodyPr/>
        <a:lstStyle/>
        <a:p>
          <a:endParaRPr lang="en-IN"/>
        </a:p>
      </dgm:t>
    </dgm:pt>
    <dgm:pt modelId="{47BABFB4-11D6-48C1-B07A-0EDE940591E6}">
      <dgm:prSet phldrT="[Text]"/>
      <dgm:spPr/>
      <dgm:t>
        <a:bodyPr/>
        <a:lstStyle/>
        <a:p>
          <a:r>
            <a:rPr lang="en-US" dirty="0"/>
            <a:t>Reuse</a:t>
          </a:r>
          <a:endParaRPr lang="en-IN" dirty="0"/>
        </a:p>
      </dgm:t>
    </dgm:pt>
    <dgm:pt modelId="{42452066-AEF2-4011-8103-B50B8257A4FC}" type="parTrans" cxnId="{87CDFD1F-A973-475E-B629-FBFA52D3EDF7}">
      <dgm:prSet/>
      <dgm:spPr/>
      <dgm:t>
        <a:bodyPr/>
        <a:lstStyle/>
        <a:p>
          <a:endParaRPr lang="en-IN"/>
        </a:p>
      </dgm:t>
    </dgm:pt>
    <dgm:pt modelId="{5571841F-5796-4F42-A178-80BDB358B4A7}" type="sibTrans" cxnId="{87CDFD1F-A973-475E-B629-FBFA52D3EDF7}">
      <dgm:prSet/>
      <dgm:spPr/>
      <dgm:t>
        <a:bodyPr/>
        <a:lstStyle/>
        <a:p>
          <a:endParaRPr lang="en-IN"/>
        </a:p>
      </dgm:t>
    </dgm:pt>
    <dgm:pt modelId="{C1B72773-66EE-42DD-9446-60D9D2A6E16D}">
      <dgm:prSet phldrT="[Text]"/>
      <dgm:spPr/>
      <dgm:t>
        <a:bodyPr/>
        <a:lstStyle/>
        <a:p>
          <a:r>
            <a:rPr lang="en-US" dirty="0"/>
            <a:t>Reduce</a:t>
          </a:r>
          <a:endParaRPr lang="en-IN" dirty="0"/>
        </a:p>
      </dgm:t>
    </dgm:pt>
    <dgm:pt modelId="{0C3F61EB-EAD5-4A47-9669-2B9BBB248EEF}" type="parTrans" cxnId="{B65CCA77-791E-490E-B7E5-A955672E47D6}">
      <dgm:prSet/>
      <dgm:spPr/>
      <dgm:t>
        <a:bodyPr/>
        <a:lstStyle/>
        <a:p>
          <a:endParaRPr lang="en-IN"/>
        </a:p>
      </dgm:t>
    </dgm:pt>
    <dgm:pt modelId="{6A11FFFB-EBCF-4CBC-888E-78EB0F9F68F9}" type="sibTrans" cxnId="{B65CCA77-791E-490E-B7E5-A955672E47D6}">
      <dgm:prSet/>
      <dgm:spPr/>
      <dgm:t>
        <a:bodyPr/>
        <a:lstStyle/>
        <a:p>
          <a:endParaRPr lang="en-IN"/>
        </a:p>
      </dgm:t>
    </dgm:pt>
    <dgm:pt modelId="{ECF3EA8B-B27D-40B1-A43D-D29088726544}" type="pres">
      <dgm:prSet presAssocID="{93FC6619-34CB-4560-AD72-484BC7CE544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B0D4BAE-A73C-42AE-98A3-D3B689CD4E3E}" type="pres">
      <dgm:prSet presAssocID="{B84D8679-6CA6-4951-936F-CE68D57C6DF2}" presName="Accent1" presStyleCnt="0"/>
      <dgm:spPr/>
    </dgm:pt>
    <dgm:pt modelId="{4913AE96-3953-4063-B90F-074D6606416B}" type="pres">
      <dgm:prSet presAssocID="{B84D8679-6CA6-4951-936F-CE68D57C6DF2}" presName="Accent" presStyleLbl="node1" presStyleIdx="0" presStyleCnt="3" custLinFactNeighborX="754"/>
      <dgm:spPr/>
    </dgm:pt>
    <dgm:pt modelId="{6E4A2F5F-EE7C-491C-BA7E-FE9710FA9CCE}" type="pres">
      <dgm:prSet presAssocID="{B84D8679-6CA6-4951-936F-CE68D57C6DF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BD6444F-C94A-41ED-931E-D6D7F67C7EEF}" type="pres">
      <dgm:prSet presAssocID="{47BABFB4-11D6-48C1-B07A-0EDE940591E6}" presName="Accent2" presStyleCnt="0"/>
      <dgm:spPr/>
    </dgm:pt>
    <dgm:pt modelId="{8461F457-8866-452E-9BE0-B023D69E3AB9}" type="pres">
      <dgm:prSet presAssocID="{47BABFB4-11D6-48C1-B07A-0EDE940591E6}" presName="Accent" presStyleLbl="node1" presStyleIdx="1" presStyleCnt="3"/>
      <dgm:spPr/>
    </dgm:pt>
    <dgm:pt modelId="{2B2A2255-283A-4E59-B335-32291E2B1664}" type="pres">
      <dgm:prSet presAssocID="{47BABFB4-11D6-48C1-B07A-0EDE940591E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540B42-20A0-430C-A6F2-312656985111}" type="pres">
      <dgm:prSet presAssocID="{C1B72773-66EE-42DD-9446-60D9D2A6E16D}" presName="Accent3" presStyleCnt="0"/>
      <dgm:spPr/>
    </dgm:pt>
    <dgm:pt modelId="{15E44938-8622-47C4-8011-F4D7EC5D8D6B}" type="pres">
      <dgm:prSet presAssocID="{C1B72773-66EE-42DD-9446-60D9D2A6E16D}" presName="Accent" presStyleLbl="node1" presStyleIdx="2" presStyleCnt="3"/>
      <dgm:spPr/>
    </dgm:pt>
    <dgm:pt modelId="{13A3D4E0-84D4-4CC8-91C6-664BFFBB1B38}" type="pres">
      <dgm:prSet presAssocID="{C1B72773-66EE-42DD-9446-60D9D2A6E16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7CDFD1F-A973-475E-B629-FBFA52D3EDF7}" srcId="{93FC6619-34CB-4560-AD72-484BC7CE5448}" destId="{47BABFB4-11D6-48C1-B07A-0EDE940591E6}" srcOrd="1" destOrd="0" parTransId="{42452066-AEF2-4011-8103-B50B8257A4FC}" sibTransId="{5571841F-5796-4F42-A178-80BDB358B4A7}"/>
    <dgm:cxn modelId="{06D63C23-34BB-4E3A-8142-1B5F84377A06}" type="presOf" srcId="{47BABFB4-11D6-48C1-B07A-0EDE940591E6}" destId="{2B2A2255-283A-4E59-B335-32291E2B1664}" srcOrd="0" destOrd="0" presId="urn:microsoft.com/office/officeart/2009/layout/CircleArrowProcess"/>
    <dgm:cxn modelId="{B65CCA77-791E-490E-B7E5-A955672E47D6}" srcId="{93FC6619-34CB-4560-AD72-484BC7CE5448}" destId="{C1B72773-66EE-42DD-9446-60D9D2A6E16D}" srcOrd="2" destOrd="0" parTransId="{0C3F61EB-EAD5-4A47-9669-2B9BBB248EEF}" sibTransId="{6A11FFFB-EBCF-4CBC-888E-78EB0F9F68F9}"/>
    <dgm:cxn modelId="{B3F9BF9B-BC8E-484B-8DEC-820DFBCB4EFE}" type="presOf" srcId="{93FC6619-34CB-4560-AD72-484BC7CE5448}" destId="{ECF3EA8B-B27D-40B1-A43D-D29088726544}" srcOrd="0" destOrd="0" presId="urn:microsoft.com/office/officeart/2009/layout/CircleArrowProcess"/>
    <dgm:cxn modelId="{512584CD-2131-4450-92A2-000E0AFDC467}" srcId="{93FC6619-34CB-4560-AD72-484BC7CE5448}" destId="{B84D8679-6CA6-4951-936F-CE68D57C6DF2}" srcOrd="0" destOrd="0" parTransId="{C894D987-32B9-4DA2-AC9D-53CB32D5968C}" sibTransId="{7A489331-5B5E-4DC3-A63E-090C28A54F18}"/>
    <dgm:cxn modelId="{0494FADB-4B71-4459-9C04-41880DDD9B77}" type="presOf" srcId="{B84D8679-6CA6-4951-936F-CE68D57C6DF2}" destId="{6E4A2F5F-EE7C-491C-BA7E-FE9710FA9CCE}" srcOrd="0" destOrd="0" presId="urn:microsoft.com/office/officeart/2009/layout/CircleArrowProcess"/>
    <dgm:cxn modelId="{DDEA79F9-5FC4-4923-BF02-3D1569600818}" type="presOf" srcId="{C1B72773-66EE-42DD-9446-60D9D2A6E16D}" destId="{13A3D4E0-84D4-4CC8-91C6-664BFFBB1B38}" srcOrd="0" destOrd="0" presId="urn:microsoft.com/office/officeart/2009/layout/CircleArrowProcess"/>
    <dgm:cxn modelId="{4A6BB6C1-7F12-43D9-A862-2FF93669D331}" type="presParOf" srcId="{ECF3EA8B-B27D-40B1-A43D-D29088726544}" destId="{3B0D4BAE-A73C-42AE-98A3-D3B689CD4E3E}" srcOrd="0" destOrd="0" presId="urn:microsoft.com/office/officeart/2009/layout/CircleArrowProcess"/>
    <dgm:cxn modelId="{5D3D92D1-8811-49CC-BDDE-FA2247E57A00}" type="presParOf" srcId="{3B0D4BAE-A73C-42AE-98A3-D3B689CD4E3E}" destId="{4913AE96-3953-4063-B90F-074D6606416B}" srcOrd="0" destOrd="0" presId="urn:microsoft.com/office/officeart/2009/layout/CircleArrowProcess"/>
    <dgm:cxn modelId="{D7021BA1-8852-4E19-AE9D-C59C9EBCB6AD}" type="presParOf" srcId="{ECF3EA8B-B27D-40B1-A43D-D29088726544}" destId="{6E4A2F5F-EE7C-491C-BA7E-FE9710FA9CCE}" srcOrd="1" destOrd="0" presId="urn:microsoft.com/office/officeart/2009/layout/CircleArrowProcess"/>
    <dgm:cxn modelId="{4D8EFF4E-8E3B-4076-BB62-8166CCD9AA3F}" type="presParOf" srcId="{ECF3EA8B-B27D-40B1-A43D-D29088726544}" destId="{9BD6444F-C94A-41ED-931E-D6D7F67C7EEF}" srcOrd="2" destOrd="0" presId="urn:microsoft.com/office/officeart/2009/layout/CircleArrowProcess"/>
    <dgm:cxn modelId="{ED2EEBF0-D989-44AE-B7D5-73AD5BCE1A53}" type="presParOf" srcId="{9BD6444F-C94A-41ED-931E-D6D7F67C7EEF}" destId="{8461F457-8866-452E-9BE0-B023D69E3AB9}" srcOrd="0" destOrd="0" presId="urn:microsoft.com/office/officeart/2009/layout/CircleArrowProcess"/>
    <dgm:cxn modelId="{13A1C4A0-2C37-4B3A-A091-890D2E6476E3}" type="presParOf" srcId="{ECF3EA8B-B27D-40B1-A43D-D29088726544}" destId="{2B2A2255-283A-4E59-B335-32291E2B1664}" srcOrd="3" destOrd="0" presId="urn:microsoft.com/office/officeart/2009/layout/CircleArrowProcess"/>
    <dgm:cxn modelId="{A6C3521B-5B60-4046-80AB-10A1E165AC37}" type="presParOf" srcId="{ECF3EA8B-B27D-40B1-A43D-D29088726544}" destId="{2F540B42-20A0-430C-A6F2-312656985111}" srcOrd="4" destOrd="0" presId="urn:microsoft.com/office/officeart/2009/layout/CircleArrowProcess"/>
    <dgm:cxn modelId="{9560DDF8-0C2A-45BA-826D-00874688988E}" type="presParOf" srcId="{2F540B42-20A0-430C-A6F2-312656985111}" destId="{15E44938-8622-47C4-8011-F4D7EC5D8D6B}" srcOrd="0" destOrd="0" presId="urn:microsoft.com/office/officeart/2009/layout/CircleArrowProcess"/>
    <dgm:cxn modelId="{DBE682A7-2DB8-432B-B370-407230B359C6}" type="presParOf" srcId="{ECF3EA8B-B27D-40B1-A43D-D29088726544}" destId="{13A3D4E0-84D4-4CC8-91C6-664BFFBB1B3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3AE96-3953-4063-B90F-074D6606416B}">
      <dsp:nvSpPr>
        <dsp:cNvPr id="0" name=""/>
        <dsp:cNvSpPr/>
      </dsp:nvSpPr>
      <dsp:spPr>
        <a:xfrm>
          <a:off x="1278047" y="659575"/>
          <a:ext cx="2183277" cy="21836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A2F5F-EE7C-491C-BA7E-FE9710FA9CCE}">
      <dsp:nvSpPr>
        <dsp:cNvPr id="0" name=""/>
        <dsp:cNvSpPr/>
      </dsp:nvSpPr>
      <dsp:spPr>
        <a:xfrm>
          <a:off x="1744162" y="1447925"/>
          <a:ext cx="1213205" cy="60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Recycle</a:t>
          </a:r>
          <a:endParaRPr lang="en-IN" sz="3000" kern="1200" dirty="0"/>
        </a:p>
      </dsp:txBody>
      <dsp:txXfrm>
        <a:off x="1744162" y="1447925"/>
        <a:ext cx="1213205" cy="606457"/>
      </dsp:txXfrm>
    </dsp:sp>
    <dsp:sp modelId="{8461F457-8866-452E-9BE0-B023D69E3AB9}">
      <dsp:nvSpPr>
        <dsp:cNvPr id="0" name=""/>
        <dsp:cNvSpPr/>
      </dsp:nvSpPr>
      <dsp:spPr>
        <a:xfrm>
          <a:off x="655188" y="1914221"/>
          <a:ext cx="2183277" cy="21836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2255-283A-4E59-B335-32291E2B1664}">
      <dsp:nvSpPr>
        <dsp:cNvPr id="0" name=""/>
        <dsp:cNvSpPr/>
      </dsp:nvSpPr>
      <dsp:spPr>
        <a:xfrm>
          <a:off x="1140224" y="2709828"/>
          <a:ext cx="1213205" cy="60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Reuse</a:t>
          </a:r>
          <a:endParaRPr lang="en-IN" sz="3000" kern="1200" dirty="0"/>
        </a:p>
      </dsp:txBody>
      <dsp:txXfrm>
        <a:off x="1140224" y="2709828"/>
        <a:ext cx="1213205" cy="606457"/>
      </dsp:txXfrm>
    </dsp:sp>
    <dsp:sp modelId="{15E44938-8622-47C4-8011-F4D7EC5D8D6B}">
      <dsp:nvSpPr>
        <dsp:cNvPr id="0" name=""/>
        <dsp:cNvSpPr/>
      </dsp:nvSpPr>
      <dsp:spPr>
        <a:xfrm>
          <a:off x="1416977" y="3319007"/>
          <a:ext cx="1875773" cy="187652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3D4E0-84D4-4CC8-91C6-664BFFBB1B38}">
      <dsp:nvSpPr>
        <dsp:cNvPr id="0" name=""/>
        <dsp:cNvSpPr/>
      </dsp:nvSpPr>
      <dsp:spPr>
        <a:xfrm>
          <a:off x="1747032" y="3973546"/>
          <a:ext cx="1213205" cy="60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Reduce</a:t>
          </a:r>
          <a:endParaRPr lang="en-IN" sz="3000" kern="1200" dirty="0"/>
        </a:p>
      </dsp:txBody>
      <dsp:txXfrm>
        <a:off x="1747032" y="3973546"/>
        <a:ext cx="1213205" cy="606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91A1-6D93-54AD-2213-0603AC651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6FB7F-29B3-62C9-D661-FE4D63899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1346-71C3-FCB3-9CAC-48A9C01A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5191-A27F-CBD9-5032-DC90681E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F9E8-21BC-E656-95D8-86693594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8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3C7-95CC-1F3C-03CF-97EC121D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7EF1F-1335-9821-EFB9-1711C4AE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F379-1582-8D28-2AD3-CEB48478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A34E-A3B5-8996-A416-8FB7851D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10EA-DFCC-16D9-F98D-CC50AE2B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78CF9-ADC3-9792-D711-8110F266A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3C3D3-9BAA-7D17-C106-37F5F9571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BC6D-4BE1-8AA0-D284-2ED9AAE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EA5C-A41C-DACD-E1E3-28B28760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BFE4-7DB9-64D4-146D-4BEAAAB5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75AE-D032-EA69-165F-34A0958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B103-6795-A759-7F18-6580A81B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F923-4E2A-D406-6D6D-626ED2A0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E5B89-BD68-3036-295F-16818AF5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1998-D82C-62BC-2A1C-A1616024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D3A9-7D43-AA1B-2932-4608DA65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6802-5A42-52C0-AF11-B679F47B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04B4-31D3-C7F2-7E2E-F66F7FD4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3591-9E98-624F-0675-5018B285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05D3-A491-B4A0-BCA0-F48BB6D8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8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264A-BF15-BAA8-7158-79281052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C319-96F5-3A19-A83F-52A8FABC4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2B0D9-69CF-988F-A7C6-438C6ABF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0F77D-DDD7-C7BE-CE85-EB914FFF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6316E-4B1D-E06C-2024-BA7FD10C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62EA2-990E-E3B9-9659-895556C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2AE8-87FE-C064-5CC6-33FA9FC2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FD3C-8196-2E83-79E4-D039F957B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35FFC-CFE0-2C93-B917-71D35B75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B95E7-9BBF-F892-928B-88F8428C2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CC842-1E6C-EFA4-61BF-BF0B35078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95F1E-6B3D-78E2-F52F-B3B02852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D5668-A1B9-4025-AB7D-C08281B9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77C61-9428-5BAB-ED8F-62306B78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A7B6-862C-D716-D24D-F295807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11532-EEA5-5933-F2FA-02C5D204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59B0A-F30E-4D57-6AC3-669EACDC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F7D50-FB05-0EFC-DA66-5812BB80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98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EFC69-A787-C17F-D0F6-914E92AF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069B5-5062-E709-8796-D0DC30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2FF7-760B-01E3-E9B9-5C57A85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1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A9DA-B029-7CCE-B507-A38CC33F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9A3C-D5A2-8FB4-167E-1A292BC8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526CE-8E44-A72A-823E-69D91C43F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9E10E-40B3-F3B6-79BE-E70F9B4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BEA7-D232-5871-116A-14A62152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40F6C-B29C-6997-6641-6B110EFB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9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ECDB-10A0-D2B7-B32D-039937B5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25914-B77C-39D7-655C-05499EC27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061D-F8FC-CC29-CA8A-4AEDC013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9B322-FB3D-484C-AC50-163E5D55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81602-E52B-0410-293D-D0BEC9C5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F116E-BB62-C6A4-AC20-B96C3EF0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96B0D-D0F8-EF15-8577-BCCE360C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84C8B-679D-1699-3D61-83D4698B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79CF-B656-B593-33D6-BE4604A70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C50E-F20F-46B0-97FC-781C6A17B8F6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ECC9-E4B0-780A-577D-2797306C0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DB83-0009-7672-C887-C09B74E6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F7E9-A47F-4A7B-A0DE-486BC2D46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FCF-364C-AE85-AB52-F4B5B603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EC44BC"/>
                </a:solidFill>
                <a:latin typeface="Bell MT" panose="02020503060305020303" pitchFamily="18" charset="0"/>
              </a:rPr>
              <a:t>PLASTIC CONTROL</a:t>
            </a:r>
            <a:endParaRPr lang="en-IN" sz="7200" dirty="0">
              <a:solidFill>
                <a:srgbClr val="EC44BC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2C579-6F4B-F84B-04C3-046E883ED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781"/>
            <a:ext cx="9144000" cy="1953491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Californian FB" panose="0207040306080B030204" pitchFamily="18" charset="0"/>
              </a:rPr>
              <a:t>                                                                                                                          </a:t>
            </a:r>
            <a:r>
              <a:rPr lang="en-US" sz="8000" dirty="0">
                <a:latin typeface="Californian FB" panose="0207040306080B030204" pitchFamily="18" charset="0"/>
              </a:rPr>
              <a:t>Presented by:</a:t>
            </a:r>
          </a:p>
          <a:p>
            <a:r>
              <a:rPr lang="en-IN" sz="5500" dirty="0">
                <a:latin typeface="Californian FB" panose="0207040306080B030204" pitchFamily="18" charset="0"/>
              </a:rPr>
              <a:t>                                                                                                        G .Bindu Sree</a:t>
            </a:r>
          </a:p>
          <a:p>
            <a:r>
              <a:rPr lang="en-IN" sz="5500" dirty="0">
                <a:latin typeface="Californian FB" panose="0207040306080B030204" pitchFamily="18" charset="0"/>
              </a:rPr>
              <a:t>                                                                                                   D .Gayathri</a:t>
            </a:r>
          </a:p>
          <a:p>
            <a:r>
              <a:rPr lang="en-IN" sz="5500" dirty="0">
                <a:latin typeface="Californian FB" panose="0207040306080B030204" pitchFamily="18" charset="0"/>
              </a:rPr>
              <a:t>                                                                                                   B .Manisha</a:t>
            </a:r>
          </a:p>
          <a:p>
            <a:r>
              <a:rPr lang="en-IN" sz="5500" dirty="0">
                <a:latin typeface="Californian FB" panose="0207040306080B030204" pitchFamily="18" charset="0"/>
              </a:rPr>
              <a:t>                                                                                                         G .Sudha Rani</a:t>
            </a:r>
          </a:p>
        </p:txBody>
      </p:sp>
    </p:spTree>
    <p:extLst>
      <p:ext uri="{BB962C8B-B14F-4D97-AF65-F5344CB8AC3E}">
        <p14:creationId xmlns:p14="http://schemas.microsoft.com/office/powerpoint/2010/main" val="9984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D7970-53A0-148F-34A6-96FF159D0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7BF064-E64B-AF6E-1A27-7200776B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260800"/>
            <a:ext cx="9334500" cy="1655762"/>
          </a:xfrm>
        </p:spPr>
        <p:txBody>
          <a:bodyPr/>
          <a:lstStyle/>
          <a:p>
            <a:r>
              <a:rPr lang="en-US" sz="2400" kern="0" spc="-39" dirty="0">
                <a:latin typeface="Aptos" panose="020B0004020202020204" pitchFamily="34" charset="0"/>
                <a:ea typeface="Fira Sans" pitchFamily="34" charset="-122"/>
                <a:cs typeface="Fira Sans" pitchFamily="34" charset="-120"/>
              </a:rPr>
              <a:t>Plastic pollution is a global crisis that requires immediate action. This presentation will explore ways to reduce plastic consumption, improve recycling, and implement innovative alternatives to create a </a:t>
            </a:r>
            <a:r>
              <a:rPr lang="en-US" kern="0" spc="-39" dirty="0">
                <a:latin typeface="Aptos" panose="020B0004020202020204" pitchFamily="34" charset="0"/>
                <a:ea typeface="Fira Sans" pitchFamily="34" charset="-122"/>
                <a:cs typeface="Fira Sans" pitchFamily="34" charset="-120"/>
              </a:rPr>
              <a:t>more </a:t>
            </a:r>
            <a:r>
              <a:rPr lang="en-US" sz="2400" kern="0" spc="-39" dirty="0">
                <a:latin typeface="Aptos" panose="020B0004020202020204" pitchFamily="34" charset="0"/>
                <a:ea typeface="Fira Sans" pitchFamily="34" charset="-122"/>
                <a:cs typeface="Fira Sans" pitchFamily="34" charset="-120"/>
              </a:rPr>
              <a:t>sustainable future.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DDC00-34E1-4CB9-D53E-B6AEE7710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854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16D69-F213-F62B-F030-095E59AB8C5F}"/>
              </a:ext>
            </a:extLst>
          </p:cNvPr>
          <p:cNvSpPr txBox="1"/>
          <p:nvPr/>
        </p:nvSpPr>
        <p:spPr>
          <a:xfrm>
            <a:off x="6243484" y="1356487"/>
            <a:ext cx="6096000" cy="216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8384"/>
              </a:lnSpc>
              <a:buNone/>
            </a:pPr>
            <a:r>
              <a:rPr lang="en-US" sz="6000" kern="0" spc="-67" dirty="0">
                <a:solidFill>
                  <a:srgbClr val="FFFFFF"/>
                </a:solidFill>
                <a:latin typeface="Arial" panose="020B0604020202020204" pitchFamily="34" charset="0"/>
                <a:ea typeface="Anton" pitchFamily="34" charset="-122"/>
                <a:cs typeface="Arial" panose="020B0604020202020204" pitchFamily="34" charset="0"/>
              </a:rPr>
              <a:t>Introduction to Plastic Control</a:t>
            </a:r>
            <a:endParaRPr lang="en-US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57E9-9E7E-654D-8000-F3EC5CC0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1A688-7176-BB7C-24C5-4E0F37BC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64214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C5D5C-4AA5-0E7C-C429-1123C3A52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78541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49E132-C893-64F2-5810-FE05F1B7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31864"/>
              </p:ext>
            </p:extLst>
          </p:nvPr>
        </p:nvGraphicFramePr>
        <p:xfrm>
          <a:off x="0" y="3785418"/>
          <a:ext cx="3726426" cy="30725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26426">
                  <a:extLst>
                    <a:ext uri="{9D8B030D-6E8A-4147-A177-3AD203B41FA5}">
                      <a16:colId xmlns:a16="http://schemas.microsoft.com/office/drawing/2014/main" val="271283261"/>
                    </a:ext>
                  </a:extLst>
                </a:gridCol>
              </a:tblGrid>
              <a:tr h="307258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800" dirty="0"/>
                        <a:t>              Excessive Waste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1800" dirty="0"/>
                        <a:t>                      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1800" dirty="0"/>
                        <a:t>                      Billions of tons of plastic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1800" dirty="0"/>
                        <a:t>                      are produced and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1800" dirty="0"/>
                        <a:t>                      discarded every year,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1800" dirty="0"/>
                        <a:t>                      overwhelming landfills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1800" dirty="0"/>
                        <a:t>                      and polluting oceans.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138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075E26F-6C76-03BF-E83F-D3455311DF25}"/>
              </a:ext>
            </a:extLst>
          </p:cNvPr>
          <p:cNvSpPr/>
          <p:nvPr/>
        </p:nvSpPr>
        <p:spPr>
          <a:xfrm>
            <a:off x="688258" y="4124325"/>
            <a:ext cx="2753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9C296A-9A61-AD63-9902-2F8173D08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8984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56053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694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2B2F78-499A-7460-BA22-214FC110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36589"/>
              </p:ext>
            </p:extLst>
          </p:nvPr>
        </p:nvGraphicFramePr>
        <p:xfrm>
          <a:off x="3795252" y="3784910"/>
          <a:ext cx="4306529" cy="307308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06529">
                  <a:extLst>
                    <a:ext uri="{9D8B030D-6E8A-4147-A177-3AD203B41FA5}">
                      <a16:colId xmlns:a16="http://schemas.microsoft.com/office/drawing/2014/main" val="1514611311"/>
                    </a:ext>
                  </a:extLst>
                </a:gridCol>
              </a:tblGrid>
              <a:tr h="3073089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IN" sz="1800" dirty="0"/>
                        <a:t>                   </a:t>
                      </a:r>
                    </a:p>
                    <a:p>
                      <a:r>
                        <a:rPr lang="en-IN" sz="1800" dirty="0"/>
                        <a:t>               </a:t>
                      </a:r>
                      <a:r>
                        <a:rPr lang="en-IN" sz="2800" dirty="0"/>
                        <a:t>Environmental Harm</a:t>
                      </a:r>
                    </a:p>
                    <a:p>
                      <a:r>
                        <a:rPr lang="en-IN" sz="2800" dirty="0"/>
                        <a:t>          </a:t>
                      </a:r>
                      <a:r>
                        <a:rPr lang="en-IN" sz="1800" dirty="0"/>
                        <a:t>Plastic waste harms wildlife,</a:t>
                      </a:r>
                    </a:p>
                    <a:p>
                      <a:r>
                        <a:rPr lang="en-IN" sz="1800" dirty="0"/>
                        <a:t>                contaminates eco systems ,and</a:t>
                      </a:r>
                    </a:p>
                    <a:p>
                      <a:r>
                        <a:rPr lang="en-IN" sz="1800" dirty="0"/>
                        <a:t>                takes centuries to decompose.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1347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FF26B0C-4F93-064D-50B7-9D7D879E99D6}"/>
              </a:ext>
            </a:extLst>
          </p:cNvPr>
          <p:cNvSpPr/>
          <p:nvPr/>
        </p:nvSpPr>
        <p:spPr>
          <a:xfrm>
            <a:off x="4159045" y="4124324"/>
            <a:ext cx="255639" cy="437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  <a:endParaRPr lang="en-IN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9EC2987-8EEC-5460-1275-BF50ED1BE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13969"/>
              </p:ext>
            </p:extLst>
          </p:nvPr>
        </p:nvGraphicFramePr>
        <p:xfrm>
          <a:off x="8023123" y="3795057"/>
          <a:ext cx="4168877" cy="3105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8877">
                  <a:extLst>
                    <a:ext uri="{9D8B030D-6E8A-4147-A177-3AD203B41FA5}">
                      <a16:colId xmlns:a16="http://schemas.microsoft.com/office/drawing/2014/main" val="946375905"/>
                    </a:ext>
                  </a:extLst>
                </a:gridCol>
              </a:tblGrid>
              <a:tr h="310552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</a:t>
                      </a:r>
                    </a:p>
                    <a:p>
                      <a:r>
                        <a:rPr lang="en-IN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       </a:t>
                      </a:r>
                      <a:r>
                        <a:rPr lang="en-IN" sz="2800" b="0" dirty="0">
                          <a:solidFill>
                            <a:schemeClr val="tx1"/>
                          </a:solidFill>
                        </a:rPr>
                        <a:t>Health Concerns</a:t>
                      </a:r>
                    </a:p>
                    <a:p>
                      <a:r>
                        <a:rPr lang="en-IN" sz="2800" b="0" dirty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Microplastics have been found</a:t>
                      </a:r>
                    </a:p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                in our food ,water ,and even our</a:t>
                      </a:r>
                    </a:p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                own bodies ,posing potential</a:t>
                      </a:r>
                    </a:p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                health risks.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47858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61D9F1D-8BC2-A0CB-2139-0F6ABAAC71A1}"/>
              </a:ext>
            </a:extLst>
          </p:cNvPr>
          <p:cNvSpPr/>
          <p:nvPr/>
        </p:nvSpPr>
        <p:spPr>
          <a:xfrm>
            <a:off x="8436076" y="4133239"/>
            <a:ext cx="235973" cy="3718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BC80A2-1561-A941-87CE-DEB873F46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7906"/>
              </p:ext>
            </p:extLst>
          </p:nvPr>
        </p:nvGraphicFramePr>
        <p:xfrm>
          <a:off x="1" y="1002890"/>
          <a:ext cx="4100052" cy="585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595AA-41DC-9020-401B-A4C361AD8DA9}"/>
              </a:ext>
            </a:extLst>
          </p:cNvPr>
          <p:cNvCxnSpPr/>
          <p:nvPr/>
        </p:nvCxnSpPr>
        <p:spPr>
          <a:xfrm>
            <a:off x="4100053" y="2192594"/>
            <a:ext cx="20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B97CDF-9545-7829-FD76-31478B73F70C}"/>
              </a:ext>
            </a:extLst>
          </p:cNvPr>
          <p:cNvCxnSpPr/>
          <p:nvPr/>
        </p:nvCxnSpPr>
        <p:spPr>
          <a:xfrm>
            <a:off x="4247534" y="3500284"/>
            <a:ext cx="20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36DEF8-487B-6290-E127-0C5EB2CD9899}"/>
              </a:ext>
            </a:extLst>
          </p:cNvPr>
          <p:cNvCxnSpPr/>
          <p:nvPr/>
        </p:nvCxnSpPr>
        <p:spPr>
          <a:xfrm>
            <a:off x="4247535" y="497512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2AEA915-99CA-F5BD-05E7-86159D092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47871"/>
              </p:ext>
            </p:extLst>
          </p:nvPr>
        </p:nvGraphicFramePr>
        <p:xfrm>
          <a:off x="-1" y="1"/>
          <a:ext cx="12191999" cy="117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399734326"/>
                    </a:ext>
                  </a:extLst>
                </a:gridCol>
              </a:tblGrid>
              <a:tr h="1179870">
                <a:tc>
                  <a:txBody>
                    <a:bodyPr/>
                    <a:lstStyle/>
                    <a:p>
                      <a:r>
                        <a:rPr lang="en-US" sz="5400" b="0" dirty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US" sz="5400" b="0" dirty="0">
                          <a:solidFill>
                            <a:srgbClr val="EC44BC"/>
                          </a:solidFill>
                        </a:rPr>
                        <a:t>Reducing plastic waste</a:t>
                      </a:r>
                      <a:endParaRPr lang="en-IN" sz="5400" b="0" dirty="0">
                        <a:solidFill>
                          <a:srgbClr val="EC44BC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60257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20FBBD7-EDEC-0407-1C47-4787B01D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15170"/>
              </p:ext>
            </p:extLst>
          </p:nvPr>
        </p:nvGraphicFramePr>
        <p:xfrm>
          <a:off x="6577780" y="1179870"/>
          <a:ext cx="5614217" cy="5348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217">
                  <a:extLst>
                    <a:ext uri="{9D8B030D-6E8A-4147-A177-3AD203B41FA5}">
                      <a16:colId xmlns:a16="http://schemas.microsoft.com/office/drawing/2014/main" val="3715417365"/>
                    </a:ext>
                  </a:extLst>
                </a:gridCol>
              </a:tblGrid>
              <a:tr h="534874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Say no to single use plastics like  </a:t>
                      </a:r>
                    </a:p>
                    <a:p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straws ,bags and water bottles </a:t>
                      </a:r>
                    </a:p>
                    <a:p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whenever possible.</a:t>
                      </a:r>
                    </a:p>
                    <a:p>
                      <a:endParaRPr lang="en-US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Option for reusable alternatives</a:t>
                      </a:r>
                    </a:p>
                    <a:p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like reusable water bottles ,</a:t>
                      </a:r>
                    </a:p>
                    <a:p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grocery bags and storage </a:t>
                      </a:r>
                    </a:p>
                    <a:p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containers.</a:t>
                      </a:r>
                    </a:p>
                    <a:p>
                      <a:endParaRPr lang="en-IN" sz="2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45720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IN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Make conscious choices to minimize</a:t>
                      </a:r>
                    </a:p>
                    <a:p>
                      <a:r>
                        <a:rPr lang="en-IN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your overall plastic consumption and</a:t>
                      </a:r>
                    </a:p>
                    <a:p>
                      <a:r>
                        <a:rPr lang="en-IN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waste.</a:t>
                      </a:r>
                      <a:endParaRPr lang="en-IN" sz="2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43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50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F66C9B-2707-24D5-6292-9ABEBAC8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4" y="-1"/>
            <a:ext cx="6269106" cy="7443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E41D2-AF3B-12F6-D5A2-74DF1CDD74BA}"/>
              </a:ext>
            </a:extLst>
          </p:cNvPr>
          <p:cNvSpPr txBox="1"/>
          <p:nvPr/>
        </p:nvSpPr>
        <p:spPr>
          <a:xfrm>
            <a:off x="2595716" y="186813"/>
            <a:ext cx="350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Recycling and Reusing Plastics</a:t>
            </a:r>
            <a:endParaRPr lang="en-IN" sz="4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463940-367B-92B1-3B31-431FBAB3A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4900"/>
              </p:ext>
            </p:extLst>
          </p:nvPr>
        </p:nvGraphicFramePr>
        <p:xfrm>
          <a:off x="6141027" y="0"/>
          <a:ext cx="605097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73">
                  <a:extLst>
                    <a:ext uri="{9D8B030D-6E8A-4147-A177-3AD203B41FA5}">
                      <a16:colId xmlns:a16="http://schemas.microsoft.com/office/drawing/2014/main" val="814870196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</a:t>
                      </a:r>
                    </a:p>
                    <a:p>
                      <a:r>
                        <a:rPr lang="en-US" dirty="0"/>
                        <a:t>                                </a:t>
                      </a:r>
                    </a:p>
                    <a:p>
                      <a:r>
                        <a:rPr lang="en-US" dirty="0"/>
                        <a:t>                         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IN" dirty="0"/>
                        <a:t>……………………….</a:t>
                      </a:r>
                    </a:p>
                    <a:p>
                      <a:r>
                        <a:rPr lang="en-IN" dirty="0"/>
                        <a:t>                          </a:t>
                      </a:r>
                    </a:p>
                    <a:p>
                      <a:r>
                        <a:rPr lang="en-IN" dirty="0"/>
                        <a:t>                               </a:t>
                      </a:r>
                    </a:p>
                    <a:p>
                      <a:r>
                        <a:rPr lang="en-IN" dirty="0"/>
                        <a:t>                               </a:t>
                      </a:r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Identify</a:t>
                      </a: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 Learn to identify the different types of </a:t>
                      </a: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  plastics and their recycling codes.</a:t>
                      </a:r>
                    </a:p>
                    <a:p>
                      <a:endParaRPr lang="en-I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Separate</a:t>
                      </a: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Sort your plastics by type and prepare them </a:t>
                      </a: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 for proper recycling.</a:t>
                      </a:r>
                    </a:p>
                    <a:p>
                      <a:endParaRPr lang="en-I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Recycle</a:t>
                      </a: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utilize local recycling programs and facilities </a:t>
                      </a: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to ensure your plastics processed correctly.</a:t>
                      </a:r>
                    </a:p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                        </a:t>
                      </a:r>
                      <a:r>
                        <a:rPr lang="en-IN" dirty="0"/>
                        <a:t>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88539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4C09B06-9403-7EC6-6D23-EEA78CD83FA6}"/>
              </a:ext>
            </a:extLst>
          </p:cNvPr>
          <p:cNvSpPr/>
          <p:nvPr/>
        </p:nvSpPr>
        <p:spPr>
          <a:xfrm>
            <a:off x="6614363" y="1723871"/>
            <a:ext cx="353291" cy="435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B58657-1188-EC12-E0EF-B0125FC1917C}"/>
              </a:ext>
            </a:extLst>
          </p:cNvPr>
          <p:cNvCxnSpPr>
            <a:cxnSpLocks/>
          </p:cNvCxnSpPr>
          <p:nvPr/>
        </p:nvCxnSpPr>
        <p:spPr>
          <a:xfrm>
            <a:off x="7010108" y="1931688"/>
            <a:ext cx="494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55B338-50FA-4DD8-2FF3-EDA1712866B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776847" y="1340427"/>
            <a:ext cx="14162" cy="81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77C4529-DAAC-733F-D313-5759F8D437A7}"/>
              </a:ext>
            </a:extLst>
          </p:cNvPr>
          <p:cNvSpPr/>
          <p:nvPr/>
        </p:nvSpPr>
        <p:spPr>
          <a:xfrm>
            <a:off x="6586041" y="3186326"/>
            <a:ext cx="353290" cy="435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02043E-4205-DCF7-C7F5-B291105C35B1}"/>
              </a:ext>
            </a:extLst>
          </p:cNvPr>
          <p:cNvCxnSpPr/>
          <p:nvPr/>
        </p:nvCxnSpPr>
        <p:spPr>
          <a:xfrm>
            <a:off x="6762686" y="3612518"/>
            <a:ext cx="0" cy="7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08221-278D-DFC5-2191-6D58BDE86FC7}"/>
              </a:ext>
            </a:extLst>
          </p:cNvPr>
          <p:cNvCxnSpPr/>
          <p:nvPr/>
        </p:nvCxnSpPr>
        <p:spPr>
          <a:xfrm>
            <a:off x="6967654" y="3343475"/>
            <a:ext cx="579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B071158-C881-15F2-82A6-B7623E16A731}"/>
              </a:ext>
            </a:extLst>
          </p:cNvPr>
          <p:cNvSpPr/>
          <p:nvPr/>
        </p:nvSpPr>
        <p:spPr>
          <a:xfrm>
            <a:off x="6571295" y="4784375"/>
            <a:ext cx="353290" cy="435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EEDC39-852B-BAEE-CD93-347291A35B25}"/>
              </a:ext>
            </a:extLst>
          </p:cNvPr>
          <p:cNvCxnSpPr/>
          <p:nvPr/>
        </p:nvCxnSpPr>
        <p:spPr>
          <a:xfrm>
            <a:off x="6762686" y="3930281"/>
            <a:ext cx="0" cy="85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1300C1-9D58-5EED-3343-AD0D4F0BAB9D}"/>
              </a:ext>
            </a:extLst>
          </p:cNvPr>
          <p:cNvCxnSpPr>
            <a:cxnSpLocks/>
          </p:cNvCxnSpPr>
          <p:nvPr/>
        </p:nvCxnSpPr>
        <p:spPr>
          <a:xfrm>
            <a:off x="6952907" y="5002304"/>
            <a:ext cx="5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DE1957-7191-A7CA-9683-76374B6AE06E}"/>
              </a:ext>
            </a:extLst>
          </p:cNvPr>
          <p:cNvCxnSpPr>
            <a:endCxn id="30" idx="0"/>
          </p:cNvCxnSpPr>
          <p:nvPr/>
        </p:nvCxnSpPr>
        <p:spPr>
          <a:xfrm flipH="1">
            <a:off x="6762686" y="2159730"/>
            <a:ext cx="28322" cy="102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F4FD61-EA68-27FC-8706-3043A532B72A}"/>
              </a:ext>
            </a:extLst>
          </p:cNvPr>
          <p:cNvCxnSpPr>
            <a:cxnSpLocks/>
          </p:cNvCxnSpPr>
          <p:nvPr/>
        </p:nvCxnSpPr>
        <p:spPr>
          <a:xfrm>
            <a:off x="6747940" y="5220233"/>
            <a:ext cx="0" cy="37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0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65DC-1D88-159A-5DE5-5148EE24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5" y="193674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dirty="0"/>
              <a:t>Biodegradable and Compostable Alternatives</a:t>
            </a:r>
            <a:endParaRPr lang="en-IN" sz="7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1C1EF6-FD09-ECB5-BEDB-D53C01D48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874018"/>
              </p:ext>
            </p:extLst>
          </p:nvPr>
        </p:nvGraphicFramePr>
        <p:xfrm>
          <a:off x="216310" y="1818968"/>
          <a:ext cx="6459793" cy="436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393">
                  <a:extLst>
                    <a:ext uri="{9D8B030D-6E8A-4147-A177-3AD203B41FA5}">
                      <a16:colId xmlns:a16="http://schemas.microsoft.com/office/drawing/2014/main" val="149679924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45993901"/>
                    </a:ext>
                  </a:extLst>
                </a:gridCol>
              </a:tblGrid>
              <a:tr h="2182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Bioplastics</a:t>
                      </a:r>
                    </a:p>
                    <a:p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Plant-based plastics that can</a:t>
                      </a: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break down naturally over time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Paper and Cardboard</a:t>
                      </a:r>
                    </a:p>
                    <a:p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Renewable, recyclable, and</a:t>
                      </a: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biodegradable materials that can</a:t>
                      </a: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replace some plastic packaging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155572"/>
                  </a:ext>
                </a:extLst>
              </a:tr>
              <a:tr h="2182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Compostable Utensils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Made from materials like</a:t>
                      </a:r>
                    </a:p>
                    <a:p>
                      <a:r>
                        <a:rPr lang="en-US" dirty="0"/>
                        <a:t>bamboo, corn, or sugarcane that</a:t>
                      </a:r>
                    </a:p>
                    <a:p>
                      <a:r>
                        <a:rPr lang="en-US" dirty="0"/>
                        <a:t>can be composted.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Reusable Containers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Durable and long-lasting</a:t>
                      </a:r>
                    </a:p>
                    <a:p>
                      <a:r>
                        <a:rPr lang="en-US" dirty="0"/>
                        <a:t>alternatives to single-use plastic</a:t>
                      </a:r>
                    </a:p>
                    <a:p>
                      <a:r>
                        <a:rPr lang="en-US" dirty="0"/>
                        <a:t>containers.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6288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9BB333C-60EA-4ACA-5F24-F1B6CDFB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23" y="1818968"/>
            <a:ext cx="5388077" cy="4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2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068F-B402-BFD3-F392-EAA6930C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" y="172884"/>
            <a:ext cx="7806814" cy="1427316"/>
          </a:xfrm>
        </p:spPr>
        <p:txBody>
          <a:bodyPr>
            <a:normAutofit/>
          </a:bodyPr>
          <a:lstStyle/>
          <a:p>
            <a:r>
              <a:rPr lang="en-IN" sz="4000" dirty="0"/>
              <a:t>Government Regulations and</a:t>
            </a:r>
            <a:br>
              <a:rPr lang="en-IN" sz="4000" dirty="0"/>
            </a:br>
            <a:r>
              <a:rPr lang="en-IN" sz="4000" dirty="0"/>
              <a:t>Initiatives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1F3E00-57F3-2064-5654-B84EEC930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366"/>
              </p:ext>
            </p:extLst>
          </p:nvPr>
        </p:nvGraphicFramePr>
        <p:xfrm>
          <a:off x="137651" y="1597742"/>
          <a:ext cx="6469628" cy="473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814">
                  <a:extLst>
                    <a:ext uri="{9D8B030D-6E8A-4147-A177-3AD203B41FA5}">
                      <a16:colId xmlns:a16="http://schemas.microsoft.com/office/drawing/2014/main" val="2268527982"/>
                    </a:ext>
                  </a:extLst>
                </a:gridCol>
                <a:gridCol w="3234814">
                  <a:extLst>
                    <a:ext uri="{9D8B030D-6E8A-4147-A177-3AD203B41FA5}">
                      <a16:colId xmlns:a16="http://schemas.microsoft.com/office/drawing/2014/main" val="3546205979"/>
                    </a:ext>
                  </a:extLst>
                </a:gridCol>
              </a:tblGrid>
              <a:tr h="236547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Plastic Bans</a:t>
                      </a:r>
                    </a:p>
                    <a:p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Legislation to prohibit the</a:t>
                      </a:r>
                    </a:p>
                    <a:p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use of certain single-use</a:t>
                      </a:r>
                    </a:p>
                    <a:p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plastic items.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</a:t>
                      </a:r>
                    </a:p>
                    <a:p>
                      <a:r>
                        <a:rPr lang="en-US" dirty="0"/>
                        <a:t>            </a:t>
                      </a: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Recycling Programs</a:t>
                      </a: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Government-funded initiatives      </a:t>
                      </a: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to improve recycling</a:t>
                      </a:r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infrastructure and  access.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95578"/>
                  </a:ext>
                </a:extLst>
              </a:tr>
              <a:tr h="236547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Taxes and Fees</a:t>
                      </a:r>
                    </a:p>
                    <a:p>
                      <a:r>
                        <a:rPr lang="en-IN" dirty="0"/>
                        <a:t>    Policies that incentivize the</a:t>
                      </a:r>
                    </a:p>
                    <a:p>
                      <a:r>
                        <a:rPr lang="en-IN" dirty="0"/>
                        <a:t>   reduction of plastic use and</a:t>
                      </a:r>
                    </a:p>
                    <a:p>
                      <a:r>
                        <a:rPr lang="en-IN" dirty="0"/>
                        <a:t>  promote alternatives.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Public Education</a:t>
                      </a:r>
                    </a:p>
                    <a:p>
                      <a:r>
                        <a:rPr lang="en-IN" dirty="0"/>
                        <a:t>      Campaigns to raise</a:t>
                      </a:r>
                    </a:p>
                    <a:p>
                      <a:r>
                        <a:rPr lang="en-IN" dirty="0"/>
                        <a:t>     awareness and encourage</a:t>
                      </a:r>
                    </a:p>
                    <a:p>
                      <a:r>
                        <a:rPr lang="en-IN" dirty="0"/>
                        <a:t>     environmentally-friendly</a:t>
                      </a:r>
                    </a:p>
                    <a:p>
                      <a:r>
                        <a:rPr lang="en-IN" dirty="0"/>
                        <a:t>     behaviours.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66364"/>
                  </a:ext>
                </a:extLst>
              </a:tr>
            </a:tbl>
          </a:graphicData>
        </a:graphic>
      </p:graphicFrame>
      <p:pic>
        <p:nvPicPr>
          <p:cNvPr id="10" name="Graphic 9" descr="No sign with solid fill">
            <a:extLst>
              <a:ext uri="{FF2B5EF4-FFF2-40B4-BE49-F238E27FC236}">
                <a16:creationId xmlns:a16="http://schemas.microsoft.com/office/drawing/2014/main" id="{2028627F-103A-BEB5-60B5-DEFF60DE1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266" y="1597742"/>
            <a:ext cx="619433" cy="678426"/>
          </a:xfrm>
          <a:prstGeom prst="rect">
            <a:avLst/>
          </a:prstGeom>
        </p:spPr>
      </p:pic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69692DC-4BD2-09C3-790F-E782E6087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142" y="1597742"/>
            <a:ext cx="678426" cy="678426"/>
          </a:xfrm>
          <a:prstGeom prst="rect">
            <a:avLst/>
          </a:prstGeom>
        </p:spPr>
      </p:pic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8F3D56C8-CE63-9F87-5C5B-D1B950178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660" y="3957895"/>
            <a:ext cx="752168" cy="689078"/>
          </a:xfrm>
          <a:prstGeom prst="rect">
            <a:avLst/>
          </a:prstGeom>
        </p:spPr>
      </p:pic>
      <p:pic>
        <p:nvPicPr>
          <p:cNvPr id="20" name="Graphic 19" descr="Bus with solid fill">
            <a:extLst>
              <a:ext uri="{FF2B5EF4-FFF2-40B4-BE49-F238E27FC236}">
                <a16:creationId xmlns:a16="http://schemas.microsoft.com/office/drawing/2014/main" id="{D37EB528-6D59-C033-31C5-F4480BF26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5439" y="3941208"/>
            <a:ext cx="678426" cy="6890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F679F1-C1BB-A7D6-344F-0E19B2E1B7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934065"/>
            <a:ext cx="5397910" cy="59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C3441-4E4D-2296-23D4-4AEBD1839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4568"/>
            <a:ext cx="4906297" cy="652861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B2FE3E-CA5C-F40A-88EE-2D4F3CD3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64733"/>
              </p:ext>
            </p:extLst>
          </p:nvPr>
        </p:nvGraphicFramePr>
        <p:xfrm>
          <a:off x="4827181" y="904568"/>
          <a:ext cx="7364819" cy="595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967">
                  <a:extLst>
                    <a:ext uri="{9D8B030D-6E8A-4147-A177-3AD203B41FA5}">
                      <a16:colId xmlns:a16="http://schemas.microsoft.com/office/drawing/2014/main" val="1505796225"/>
                    </a:ext>
                  </a:extLst>
                </a:gridCol>
                <a:gridCol w="3642852">
                  <a:extLst>
                    <a:ext uri="{9D8B030D-6E8A-4147-A177-3AD203B41FA5}">
                      <a16:colId xmlns:a16="http://schemas.microsoft.com/office/drawing/2014/main" val="3964341671"/>
                    </a:ext>
                  </a:extLst>
                </a:gridCol>
              </a:tblGrid>
              <a:tr h="297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spc="-2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nton" pitchFamily="34" charset="0"/>
                          <a:ea typeface="Anton" pitchFamily="34" charset="-122"/>
                          <a:cs typeface="Anton" pitchFamily="34" charset="-120"/>
                        </a:rPr>
                        <a:t>       Plastic Bag Bans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Many cities and countries have</a:t>
                      </a:r>
                    </a:p>
                    <a:p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implemented bans on single-use</a:t>
                      </a:r>
                    </a:p>
                    <a:p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plastic bags to reduce waste.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spc="-2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nton" pitchFamily="34" charset="0"/>
                          <a:ea typeface="Anton" pitchFamily="34" charset="-122"/>
                          <a:cs typeface="Anton" pitchFamily="34" charset="-120"/>
                        </a:rPr>
                        <a:t>      Extended Producer Responsibility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n-IN" b="0" dirty="0"/>
                        <a:t>  </a:t>
                      </a:r>
                    </a:p>
                    <a:p>
                      <a:pPr algn="l"/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Policies that hold companies</a:t>
                      </a:r>
                    </a:p>
                    <a:p>
                      <a:pPr algn="l"/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responsible for the entire</a:t>
                      </a:r>
                    </a:p>
                    <a:p>
                      <a:pPr algn="l"/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lifecycle of their products,</a:t>
                      </a:r>
                    </a:p>
                    <a:p>
                      <a:pPr algn="l"/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including disposal.</a:t>
                      </a:r>
                    </a:p>
                    <a:p>
                      <a:pPr algn="l"/>
                      <a:r>
                        <a:rPr lang="en-IN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05778"/>
                  </a:ext>
                </a:extLst>
              </a:tr>
              <a:tr h="297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</a:t>
                      </a:r>
                      <a:r>
                        <a:rPr lang="en-US" sz="1800" kern="0" spc="-2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nton" pitchFamily="34" charset="0"/>
                          <a:ea typeface="Anton" pitchFamily="34" charset="-122"/>
                          <a:cs typeface="Anton" pitchFamily="34" charset="-120"/>
                        </a:rPr>
                        <a:t>Recycling Mandates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Laws that require certain</a:t>
                      </a:r>
                    </a:p>
                    <a:p>
                      <a:r>
                        <a:rPr lang="en-IN" dirty="0"/>
                        <a:t>    materials to be recycled,</a:t>
                      </a:r>
                    </a:p>
                    <a:p>
                      <a:r>
                        <a:rPr lang="en-IN" dirty="0"/>
                        <a:t>    increasing overall recycling</a:t>
                      </a:r>
                    </a:p>
                    <a:p>
                      <a:r>
                        <a:rPr lang="en-IN" dirty="0"/>
                        <a:t>    rates.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</a:t>
                      </a:r>
                      <a:r>
                        <a:rPr lang="en-US" sz="1800" kern="0" spc="-2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nton" pitchFamily="34" charset="0"/>
                          <a:ea typeface="Anton" pitchFamily="34" charset="-122"/>
                          <a:cs typeface="Anton" pitchFamily="34" charset="-120"/>
                        </a:rPr>
                        <a:t>Plastic Taxes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Taxes on plastic products to</a:t>
                      </a:r>
                    </a:p>
                    <a:p>
                      <a:r>
                        <a:rPr lang="en-IN" dirty="0"/>
                        <a:t>  discourage use and incentivize</a:t>
                      </a:r>
                    </a:p>
                    <a:p>
                      <a:r>
                        <a:rPr lang="en-IN" dirty="0"/>
                        <a:t>  the development of alternatives.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94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6F3222-214E-FD35-1C7E-A453F39BF51F}"/>
              </a:ext>
            </a:extLst>
          </p:cNvPr>
          <p:cNvSpPr txBox="1"/>
          <p:nvPr/>
        </p:nvSpPr>
        <p:spPr>
          <a:xfrm>
            <a:off x="439993" y="135127"/>
            <a:ext cx="117520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spc="-4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      Governmental Policies and Regulations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9539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D9053-2CDB-5B3D-D0CD-666BCC1E8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3429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492A0-7848-149B-B359-54112C8FB120}"/>
              </a:ext>
            </a:extLst>
          </p:cNvPr>
          <p:cNvSpPr txBox="1"/>
          <p:nvPr/>
        </p:nvSpPr>
        <p:spPr>
          <a:xfrm>
            <a:off x="0" y="3429000"/>
            <a:ext cx="12192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075"/>
              </a:lnSpc>
              <a:buNone/>
            </a:pPr>
            <a:r>
              <a:rPr lang="en-US" sz="540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                Conclusion and Call to Action</a:t>
            </a:r>
            <a:endParaRPr lang="en-US" sz="5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9BF496-862C-7760-0064-FE515504B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55229"/>
              </p:ext>
            </p:extLst>
          </p:nvPr>
        </p:nvGraphicFramePr>
        <p:xfrm>
          <a:off x="0" y="4154904"/>
          <a:ext cx="12192000" cy="27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491564083"/>
                    </a:ext>
                  </a:extLst>
                </a:gridCol>
              </a:tblGrid>
              <a:tr h="2703095">
                <a:tc>
                  <a:txBody>
                    <a:bodyPr/>
                    <a:lstStyle/>
                    <a:p>
                      <a:r>
                        <a:rPr lang="en-US" dirty="0"/>
                        <a:t>               </a:t>
                      </a:r>
                    </a:p>
                    <a:p>
                      <a:endParaRPr lang="en-US" dirty="0"/>
                    </a:p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Together ,we can tackle the plastic crisis and create a more sustainable future. By reducing consumption ,improving</a:t>
                      </a:r>
                    </a:p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recycling ,and embracing innovative alternatives ,we can protect our protect our planet and the health of our communities.</a:t>
                      </a:r>
                    </a:p>
                    <a:p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Join the movement and be a part of the solution .Every action ,no matter how small ,can make a significant difference.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1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66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572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Anton</vt:lpstr>
      <vt:lpstr>Aptos</vt:lpstr>
      <vt:lpstr>Arial</vt:lpstr>
      <vt:lpstr>Bell MT</vt:lpstr>
      <vt:lpstr>Calibri</vt:lpstr>
      <vt:lpstr>Calibri Light</vt:lpstr>
      <vt:lpstr>Californian FB</vt:lpstr>
      <vt:lpstr>Wingdings</vt:lpstr>
      <vt:lpstr>Office Theme</vt:lpstr>
      <vt:lpstr>PLASTIC CONTROL</vt:lpstr>
      <vt:lpstr>PowerPoint Presentation</vt:lpstr>
      <vt:lpstr>PowerPoint Presentation</vt:lpstr>
      <vt:lpstr>PowerPoint Presentation</vt:lpstr>
      <vt:lpstr>PowerPoint Presentation</vt:lpstr>
      <vt:lpstr>Biodegradable and Compostable Alternatives</vt:lpstr>
      <vt:lpstr>Government Regulations and Initiatives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Duggasani</dc:creator>
  <cp:lastModifiedBy>Gayathri Duggasani</cp:lastModifiedBy>
  <cp:revision>1</cp:revision>
  <dcterms:created xsi:type="dcterms:W3CDTF">2024-08-06T13:37:17Z</dcterms:created>
  <dcterms:modified xsi:type="dcterms:W3CDTF">2024-08-07T13:46:46Z</dcterms:modified>
</cp:coreProperties>
</file>