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webp" ContentType="image/webp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https://www.traveldifferently.org/blog/world-environment-day-2023-your-role-in-beating-plastic-pollution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https://jessikawlacey.pages.dev/vhrgdt-plastics-recycling-world-expo-2024-rjzrllsmr-photos/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https://sites.google.com/view/english-for-climate-education/home/economy-manufacturing-business/microplastics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http://theconversation.com/eight-million-tonnes-of-plastic-are-going-into-the-ocean-each-year-37521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https://www.slideshare.net/sergyx2000/the-three-main-types-of-plastics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https://www.climateofourfuture.org/the-essential-guide-to-plastic-recycling-reducing-plastic-waste-and-conserving-resources/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https://www.pinterest.com/pin/vivid-maps--657947826786132198/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https://www.pinterest.com/pin/515802963569279823/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https://fity.club/lists/suggestions/circular-economy/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https://ecofriend.com/how-bioplastics-and-biodegradable-plastics-are-transforming-packaging.html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Plastic Control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uploads-ssl.webflow.com/61142a66eed87401e99cc78e/64750c939f61d4831c25945a_World%20Environment%20Day.webp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Global Collaboration Efforts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Addressing plastic pollution requires coordinated efforts among nations, NGOs, and industries.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Global initiatives like the "Global Plastics Pact" aim to unite stakeholders for collective 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Sharing best practices and technologies can accelerate progress in plastic control efforts.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visualcapitalist.com/wp-content/uploads/2021/05/Plastic-Waste-Worldwide-MAIN-0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Future of Plastic Control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future of plastic control lies in systemic changes in production, consumption, and waste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Public awareness and participation are essential for driving meaningful change in plastic use.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commitment to sustainability and innovation will shape a healthier planet free from plastic pollution.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World Economic Forum. (2021). The New Plastics Economy: Rethinking the Future of Plastics.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United Nations Environment Programme. (2022). From Pollution to Solution: A Global Assessment of Marine Litter and Plastic Pollution.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Ellen MacArthur Foundation. (2020). Completing the Picture: How the Circular Economy Tackles Climate Change.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3n8a8pro7vhmx.cloudfront.net/boomerangalliance/pages/231/attachments/original/1464851954/MicroPlastic-Infographic-Final-2016.jpg?1464851954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Plastic Control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Plastic control encompasses strategies to reduce plastic waste and its environmental impact.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aims to promote sustainable practices in production, consumption, and disposal of plastics.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plastic control is essential for protecting ecosystems and human health.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theconversation.com/files/71658/original/image-20150211-24651-1x6m0ss.jpg?ixlib=rb-1.1.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Plastic Pollution Crisis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 300 million tons of plastic are produced globally each year, contributing to massive pollution.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Millions of tons of plastic waste enter oceans annually, harming marine life and ecosystems.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Plastic pollution poses significant risks to wildlife, human health, and biodiversity.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.slidesharecdn.com/thethreemaintypesofplastics-141208144752-conversion-gate01/95/the-three-main-types-of-plastics-2-638.jpg?cb=1418050415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Plastics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Plastics are categorized into two main types: thermoplastics and thermosetting plastics.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types include polyethylene, polypropylene, and polystyrene, each with different uses.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plastic types is essential for effective recycling and waste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climateofourfuture.org/plastic_recycling_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Importance of Recycling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Recycling reduces the demand for new plastic production, conserving resources and energy.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recycling practices can significantly decrease plastic waste in landfills and oceans.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recycling technologies is crucial for improving recovery rates of plastic materials.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c6/03/37/c603376ee930851204689deec63e0347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Legislative Efforts in Plastic Control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countries are implementing bans on single-use plastics to combat pollution.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Legislation often includes incentives for businesses to adopt sustainable practices.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International agreements are being formed to address plastic waste on a global scale.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736x/16/ca/54/16ca54a3ffd864678c0b6fce82336f3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Community Initiatives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Local communities are spearheading clean-up efforts to reduce plastic waste in public spaces.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programs raise awareness about the impacts of plastic pollution and promote alternatives.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Collaborative initiatives between NGOs and local governments can enhance community engagement.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ublication/351009475/figure/fig1/AS:1014732660174856@1618942527980/Principles-of-the-circular-economy-3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 of Businesses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Companies are increasingly adopting circular economy principles to minimize plastic waste.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Packaging redesign and the use of biodegradable materials are becoming industry standards.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Businesses can lead the way in innovation by investing in sustainable practices and technologies.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ecofriend.com/wp-content/uploads/2019/10/bioplastics-2-768x76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Innovations in Plastic Alternatives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Research is advancing in developing biodegradable and compostable materials to replace plastics.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Innovations such as plant-based plastics offer sustainable alternatives for various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investment in research is necessary for finding effective solutions to plastic dependency.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Control</dc:title>
  <dc:subject>Plastic Control</dc:subject>
  <dc:creator>SlideMake.com</dc:creator>
  <cp:lastModifiedBy>SlideMake.com</cp:lastModifiedBy>
  <cp:revision>1</cp:revision>
  <dcterms:created xsi:type="dcterms:W3CDTF">2024-08-07T13:22:54Z</dcterms:created>
  <dcterms:modified xsi:type="dcterms:W3CDTF">2024-08-07T13:22:54Z</dcterms:modified>
</cp:coreProperties>
</file>