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0572750" cx="11430000"/>
  <p:notesSz cx="11430000" cy="1057275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00002A"/>
    <a:srgbClr val="3333FF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97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7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Rectangle 6"/>
          <p:cNvSpPr/>
          <p:nvPr/>
        </p:nvSpPr>
        <p:spPr>
          <a:xfrm>
            <a:off x="2978" y="9867900"/>
            <a:ext cx="11427024" cy="70485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50" name="Rectangle 7"/>
          <p:cNvSpPr/>
          <p:nvPr/>
        </p:nvSpPr>
        <p:spPr>
          <a:xfrm>
            <a:off x="16" y="9765404"/>
            <a:ext cx="11427024" cy="9867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51" name="Title 1"/>
          <p:cNvSpPr>
            <a:spLocks noGrp="1"/>
          </p:cNvSpPr>
          <p:nvPr>
            <p:ph type="ctrTitle"/>
          </p:nvPr>
        </p:nvSpPr>
        <p:spPr>
          <a:xfrm>
            <a:off x="1028700" y="1170051"/>
            <a:ext cx="9429750" cy="549783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baseline="0" sz="10000" spc="-6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2" name="Subtitle 2"/>
          <p:cNvSpPr>
            <a:spLocks noGrp="1"/>
          </p:cNvSpPr>
          <p:nvPr>
            <p:ph type="subTitle" idx="1"/>
          </p:nvPr>
        </p:nvSpPr>
        <p:spPr>
          <a:xfrm>
            <a:off x="1031298" y="6869082"/>
            <a:ext cx="9429750" cy="1762125"/>
          </a:xfrm>
        </p:spPr>
        <p:txBody>
          <a:bodyPr lIns="91440" rIns="91440">
            <a:normAutofit/>
          </a:bodyPr>
          <a:lstStyle>
            <a:lvl1pPr algn="l" indent="0" marL="0">
              <a:buNone/>
              <a:defRPr baseline="0" cap="all" sz="3000" spc="250">
                <a:solidFill>
                  <a:schemeClr val="tx2"/>
                </a:solidFill>
                <a:latin typeface="+mj-lt"/>
              </a:defRPr>
            </a:lvl1pPr>
            <a:lvl2pPr algn="ctr" indent="0" marL="571500">
              <a:buNone/>
              <a:defRPr sz="3000"/>
            </a:lvl2pPr>
            <a:lvl3pPr algn="ctr" indent="0" marL="1143000">
              <a:buNone/>
              <a:defRPr sz="3000"/>
            </a:lvl3pPr>
            <a:lvl4pPr algn="ctr" indent="0" marL="1714500">
              <a:buNone/>
              <a:defRPr sz="2500"/>
            </a:lvl4pPr>
            <a:lvl5pPr algn="ctr" indent="0" marL="2286000">
              <a:buNone/>
              <a:defRPr sz="2500"/>
            </a:lvl5pPr>
            <a:lvl6pPr algn="ctr" indent="0" marL="2857500">
              <a:buNone/>
              <a:defRPr sz="2500"/>
            </a:lvl6pPr>
            <a:lvl7pPr algn="ctr" indent="0" marL="3429000">
              <a:buNone/>
              <a:defRPr sz="2500"/>
            </a:lvl7pPr>
            <a:lvl8pPr algn="ctr" indent="0" marL="4000500">
              <a:buNone/>
              <a:defRPr sz="2500"/>
            </a:lvl8pPr>
            <a:lvl9pPr algn="ctr" indent="0" marL="4572000">
              <a:buNone/>
              <a:defRPr sz="25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2" name="Straight Connector 8"/>
          <p:cNvCxnSpPr>
            <a:cxnSpLocks/>
          </p:cNvCxnSpPr>
          <p:nvPr/>
        </p:nvCxnSpPr>
        <p:spPr>
          <a:xfrm>
            <a:off x="1132180" y="6696075"/>
            <a:ext cx="925830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bIns="0" lIns="45720" rIns="45720" tIns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Rectangle 6"/>
          <p:cNvSpPr/>
          <p:nvPr/>
        </p:nvSpPr>
        <p:spPr>
          <a:xfrm>
            <a:off x="2978" y="9867900"/>
            <a:ext cx="11427024" cy="70485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61" name="Rectangle 7"/>
          <p:cNvSpPr/>
          <p:nvPr/>
        </p:nvSpPr>
        <p:spPr>
          <a:xfrm>
            <a:off x="16" y="9765404"/>
            <a:ext cx="11427024" cy="9867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6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39452"/>
            <a:ext cx="2464594" cy="8876024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39451"/>
            <a:ext cx="7250906" cy="8876023"/>
          </a:xfrm>
        </p:spPr>
        <p:txBody>
          <a:bodyPr bIns="0" lIns="45720" rIns="45720" tIns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350" i="0">
                <a:solidFill>
                  <a:srgbClr val="114E72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sz="half" idx="2"/>
          </p:nvPr>
        </p:nvSpPr>
        <p:spPr>
          <a:xfrm>
            <a:off x="1019572" y="2039937"/>
            <a:ext cx="4313555" cy="3493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650" i="0">
                <a:solidFill>
                  <a:srgbClr val="114E72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sz="half" idx="3"/>
          </p:nvPr>
        </p:nvSpPr>
        <p:spPr>
          <a:xfrm>
            <a:off x="5920930" y="2039937"/>
            <a:ext cx="4465320" cy="365569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650" i="0">
                <a:solidFill>
                  <a:srgbClr val="114E72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104860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104861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Rectangle 6"/>
          <p:cNvSpPr/>
          <p:nvPr/>
        </p:nvSpPr>
        <p:spPr>
          <a:xfrm>
            <a:off x="2978" y="9867900"/>
            <a:ext cx="11427024" cy="70485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9" name="Rectangle 7"/>
          <p:cNvSpPr/>
          <p:nvPr/>
        </p:nvSpPr>
        <p:spPr>
          <a:xfrm>
            <a:off x="16" y="9765404"/>
            <a:ext cx="11427024" cy="9867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0" name="Title 1"/>
          <p:cNvSpPr>
            <a:spLocks noGrp="1"/>
          </p:cNvSpPr>
          <p:nvPr>
            <p:ph type="ctrTitle"/>
          </p:nvPr>
        </p:nvSpPr>
        <p:spPr>
          <a:xfrm>
            <a:off x="1028700" y="1170051"/>
            <a:ext cx="9429750" cy="549783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baseline="0" sz="10000" spc="-6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1" name="Subtitle 2"/>
          <p:cNvSpPr>
            <a:spLocks noGrp="1"/>
          </p:cNvSpPr>
          <p:nvPr>
            <p:ph type="subTitle" idx="1"/>
          </p:nvPr>
        </p:nvSpPr>
        <p:spPr>
          <a:xfrm>
            <a:off x="1031298" y="6869082"/>
            <a:ext cx="9429750" cy="1762125"/>
          </a:xfrm>
        </p:spPr>
        <p:txBody>
          <a:bodyPr lIns="91440" rIns="91440">
            <a:normAutofit/>
          </a:bodyPr>
          <a:lstStyle>
            <a:lvl1pPr algn="l" indent="0" marL="0">
              <a:buNone/>
              <a:defRPr baseline="0" cap="all" sz="3000" spc="250">
                <a:solidFill>
                  <a:schemeClr val="tx2"/>
                </a:solidFill>
                <a:latin typeface="+mj-lt"/>
              </a:defRPr>
            </a:lvl1pPr>
            <a:lvl2pPr algn="ctr" indent="0" marL="571500">
              <a:buNone/>
              <a:defRPr sz="3000"/>
            </a:lvl2pPr>
            <a:lvl3pPr algn="ctr" indent="0" marL="1143000">
              <a:buNone/>
              <a:defRPr sz="3000"/>
            </a:lvl3pPr>
            <a:lvl4pPr algn="ctr" indent="0" marL="1714500">
              <a:buNone/>
              <a:defRPr sz="2500"/>
            </a:lvl4pPr>
            <a:lvl5pPr algn="ctr" indent="0" marL="2286000">
              <a:buNone/>
              <a:defRPr sz="2500"/>
            </a:lvl5pPr>
            <a:lvl6pPr algn="ctr" indent="0" marL="2857500">
              <a:buNone/>
              <a:defRPr sz="2500"/>
            </a:lvl6pPr>
            <a:lvl7pPr algn="ctr" indent="0" marL="3429000">
              <a:buNone/>
              <a:defRPr sz="2500"/>
            </a:lvl7pPr>
            <a:lvl8pPr algn="ctr" indent="0" marL="4000500">
              <a:buNone/>
              <a:defRPr sz="2500"/>
            </a:lvl8pPr>
            <a:lvl9pPr algn="ctr" indent="0" marL="4572000">
              <a:buNone/>
              <a:defRPr sz="25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0" name="Straight Connector 8"/>
          <p:cNvCxnSpPr>
            <a:cxnSpLocks/>
          </p:cNvCxnSpPr>
          <p:nvPr/>
        </p:nvCxnSpPr>
        <p:spPr>
          <a:xfrm>
            <a:off x="1132180" y="6696075"/>
            <a:ext cx="925830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Pr>
        <a:solidFill>
          <a:schemeClr val="bg1"/>
        </a:solidFill>
        <a:effectLst/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Rectangle 6"/>
          <p:cNvSpPr/>
          <p:nvPr/>
        </p:nvSpPr>
        <p:spPr>
          <a:xfrm>
            <a:off x="2978" y="9867900"/>
            <a:ext cx="11427024" cy="70485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4" name="Rectangle 7"/>
          <p:cNvSpPr/>
          <p:nvPr/>
        </p:nvSpPr>
        <p:spPr>
          <a:xfrm>
            <a:off x="16" y="9765404"/>
            <a:ext cx="11427024" cy="9867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1028700" y="1170051"/>
            <a:ext cx="9429750" cy="549783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b="0" sz="10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6" name="Text Placeholder 2"/>
          <p:cNvSpPr>
            <a:spLocks noGrp="1"/>
          </p:cNvSpPr>
          <p:nvPr>
            <p:ph type="body" idx="1"/>
          </p:nvPr>
        </p:nvSpPr>
        <p:spPr>
          <a:xfrm>
            <a:off x="1028700" y="6865239"/>
            <a:ext cx="9429750" cy="1762125"/>
          </a:xfrm>
        </p:spPr>
        <p:txBody>
          <a:bodyPr anchor="t" anchorCtr="0" lIns="91440" rIns="91440">
            <a:normAutofit/>
          </a:bodyPr>
          <a:lstStyle>
            <a:lvl1pPr indent="0" marL="0">
              <a:buNone/>
              <a:defRPr baseline="0" cap="all" sz="3000" spc="250">
                <a:solidFill>
                  <a:schemeClr val="tx2"/>
                </a:solidFill>
                <a:latin typeface="+mj-lt"/>
              </a:defRPr>
            </a:lvl1pPr>
            <a:lvl2pPr indent="0" marL="57150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indent="0" marL="11430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marL="171450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4pPr>
            <a:lvl5pPr indent="0" marL="228600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5pPr>
            <a:lvl6pPr indent="0" marL="285750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6pPr>
            <a:lvl7pPr indent="0" marL="342900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7pPr>
            <a:lvl8pPr indent="0" marL="400050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8pPr>
            <a:lvl9pPr indent="0" marL="457200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1" name="Straight Connector 8"/>
          <p:cNvCxnSpPr>
            <a:cxnSpLocks/>
          </p:cNvCxnSpPr>
          <p:nvPr/>
        </p:nvCxnSpPr>
        <p:spPr>
          <a:xfrm>
            <a:off x="1132180" y="6696075"/>
            <a:ext cx="925830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7"/>
          <p:cNvSpPr>
            <a:spLocks noGrp="1"/>
          </p:cNvSpPr>
          <p:nvPr>
            <p:ph type="title"/>
          </p:nvPr>
        </p:nvSpPr>
        <p:spPr>
          <a:xfrm>
            <a:off x="1028700" y="441848"/>
            <a:ext cx="9429750" cy="223658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4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845507"/>
            <a:ext cx="4629150" cy="620268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5" name="Content Placeholder 3"/>
          <p:cNvSpPr>
            <a:spLocks noGrp="1"/>
          </p:cNvSpPr>
          <p:nvPr>
            <p:ph sz="half" idx="2"/>
          </p:nvPr>
        </p:nvSpPr>
        <p:spPr>
          <a:xfrm>
            <a:off x="5829300" y="2845511"/>
            <a:ext cx="4629150" cy="620267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9"/>
          <p:cNvSpPr>
            <a:spLocks noGrp="1"/>
          </p:cNvSpPr>
          <p:nvPr>
            <p:ph type="title"/>
          </p:nvPr>
        </p:nvSpPr>
        <p:spPr>
          <a:xfrm>
            <a:off x="1028700" y="441848"/>
            <a:ext cx="9429750" cy="223658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6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845997"/>
            <a:ext cx="4629150" cy="1135101"/>
          </a:xfrm>
        </p:spPr>
        <p:txBody>
          <a:bodyPr anchor="ctr" lIns="91440" rIns="91440">
            <a:normAutofit/>
          </a:bodyPr>
          <a:lstStyle>
            <a:lvl1pPr indent="0" marL="0">
              <a:buNone/>
              <a:defRPr baseline="0" b="0" cap="all" sz="2500">
                <a:solidFill>
                  <a:schemeClr val="tx2"/>
                </a:solidFill>
              </a:defRPr>
            </a:lvl1pPr>
            <a:lvl2pPr indent="0" marL="571500">
              <a:buNone/>
              <a:defRPr b="1" sz="2500"/>
            </a:lvl2pPr>
            <a:lvl3pPr indent="0" marL="1143000">
              <a:buNone/>
              <a:defRPr b="1" sz="2250"/>
            </a:lvl3pPr>
            <a:lvl4pPr indent="0" marL="1714500">
              <a:buNone/>
              <a:defRPr b="1" sz="2000"/>
            </a:lvl4pPr>
            <a:lvl5pPr indent="0" marL="2286000">
              <a:buNone/>
              <a:defRPr b="1" sz="2000"/>
            </a:lvl5pPr>
            <a:lvl6pPr indent="0" marL="2857500">
              <a:buNone/>
              <a:defRPr b="1" sz="2000"/>
            </a:lvl6pPr>
            <a:lvl7pPr indent="0" marL="3429000">
              <a:buNone/>
              <a:defRPr b="1" sz="2000"/>
            </a:lvl7pPr>
            <a:lvl8pPr indent="0" marL="4000500">
              <a:buNone/>
              <a:defRPr b="1" sz="2000"/>
            </a:lvl8pPr>
            <a:lvl9pPr indent="0" marL="4572000">
              <a:buNone/>
              <a:defRPr b="1"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981098"/>
            <a:ext cx="4629150" cy="50670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9300" y="2845997"/>
            <a:ext cx="4629150" cy="1135101"/>
          </a:xfrm>
        </p:spPr>
        <p:txBody>
          <a:bodyPr anchor="ctr" lIns="91440" rIns="91440">
            <a:normAutofit/>
          </a:bodyPr>
          <a:lstStyle>
            <a:lvl1pPr indent="0" marL="0">
              <a:buNone/>
              <a:defRPr baseline="0" b="0" cap="all" sz="2500">
                <a:solidFill>
                  <a:schemeClr val="tx2"/>
                </a:solidFill>
              </a:defRPr>
            </a:lvl1pPr>
            <a:lvl2pPr indent="0" marL="571500">
              <a:buNone/>
              <a:defRPr b="1" sz="2500"/>
            </a:lvl2pPr>
            <a:lvl3pPr indent="0" marL="1143000">
              <a:buNone/>
              <a:defRPr b="1" sz="2250"/>
            </a:lvl3pPr>
            <a:lvl4pPr indent="0" marL="1714500">
              <a:buNone/>
              <a:defRPr b="1" sz="2000"/>
            </a:lvl4pPr>
            <a:lvl5pPr indent="0" marL="2286000">
              <a:buNone/>
              <a:defRPr b="1" sz="2000"/>
            </a:lvl5pPr>
            <a:lvl6pPr indent="0" marL="2857500">
              <a:buNone/>
              <a:defRPr b="1" sz="2000"/>
            </a:lvl6pPr>
            <a:lvl7pPr indent="0" marL="3429000">
              <a:buNone/>
              <a:defRPr b="1" sz="2000"/>
            </a:lvl7pPr>
            <a:lvl8pPr indent="0" marL="4000500">
              <a:buNone/>
              <a:defRPr b="1" sz="2000"/>
            </a:lvl8pPr>
            <a:lvl9pPr indent="0" marL="4572000">
              <a:buNone/>
              <a:defRPr b="1"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Content Placeholder 5"/>
          <p:cNvSpPr>
            <a:spLocks noGrp="1"/>
          </p:cNvSpPr>
          <p:nvPr>
            <p:ph sz="quarter" idx="4"/>
          </p:nvPr>
        </p:nvSpPr>
        <p:spPr>
          <a:xfrm>
            <a:off x="5829300" y="3981098"/>
            <a:ext cx="4629150" cy="50670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6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4"/>
          <p:cNvSpPr/>
          <p:nvPr/>
        </p:nvSpPr>
        <p:spPr>
          <a:xfrm>
            <a:off x="2978" y="9867900"/>
            <a:ext cx="11427024" cy="70485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8" name="Rectangle 5"/>
          <p:cNvSpPr/>
          <p:nvPr/>
        </p:nvSpPr>
        <p:spPr>
          <a:xfrm>
            <a:off x="16" y="9765404"/>
            <a:ext cx="11427024" cy="9867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67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04867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Rectangle 7"/>
          <p:cNvSpPr/>
          <p:nvPr/>
        </p:nvSpPr>
        <p:spPr>
          <a:xfrm>
            <a:off x="17" y="0"/>
            <a:ext cx="3797616" cy="1057275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3" name="Rectangle 8"/>
          <p:cNvSpPr/>
          <p:nvPr/>
        </p:nvSpPr>
        <p:spPr>
          <a:xfrm>
            <a:off x="3787566" y="0"/>
            <a:ext cx="60008" cy="1057275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428625" y="916303"/>
            <a:ext cx="3000375" cy="3524250"/>
          </a:xfrm>
        </p:spPr>
        <p:txBody>
          <a:bodyPr anchor="b">
            <a:normAutofit/>
          </a:bodyPr>
          <a:lstStyle>
            <a:lvl1pPr>
              <a:defRPr b="0" sz="45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Content Placeholder 2"/>
          <p:cNvSpPr>
            <a:spLocks noGrp="1"/>
          </p:cNvSpPr>
          <p:nvPr>
            <p:ph idx="1"/>
          </p:nvPr>
        </p:nvSpPr>
        <p:spPr>
          <a:xfrm>
            <a:off x="4325297" y="1127760"/>
            <a:ext cx="6261741" cy="8105775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625" y="4511040"/>
            <a:ext cx="3000375" cy="5209483"/>
          </a:xfrm>
        </p:spPr>
        <p:txBody>
          <a:bodyPr lIns="91440" rIns="91440">
            <a:normAutofit/>
          </a:bodyPr>
          <a:lstStyle>
            <a:lvl1pPr indent="0" marL="0">
              <a:buNone/>
              <a:defRPr sz="1875">
                <a:solidFill>
                  <a:srgbClr val="FFFFFF"/>
                </a:solidFill>
              </a:defRPr>
            </a:lvl1pPr>
            <a:lvl2pPr indent="0" marL="571500">
              <a:buNone/>
              <a:defRPr sz="1500"/>
            </a:lvl2pPr>
            <a:lvl3pPr indent="0" marL="1143000">
              <a:buNone/>
              <a:defRPr sz="1250"/>
            </a:lvl3pPr>
            <a:lvl4pPr indent="0" marL="1714500">
              <a:buNone/>
              <a:defRPr sz="1125"/>
            </a:lvl4pPr>
            <a:lvl5pPr indent="0" marL="2286000">
              <a:buNone/>
              <a:defRPr sz="1125"/>
            </a:lvl5pPr>
            <a:lvl6pPr indent="0" marL="2857500">
              <a:buNone/>
              <a:defRPr sz="1125"/>
            </a:lvl6pPr>
            <a:lvl7pPr indent="0" marL="3429000">
              <a:buNone/>
              <a:defRPr sz="1125"/>
            </a:lvl7pPr>
            <a:lvl8pPr indent="0" marL="4000500">
              <a:buNone/>
              <a:defRPr sz="1125"/>
            </a:lvl8pPr>
            <a:lvl9pPr indent="0" marL="457200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Date Placeholder 4"/>
          <p:cNvSpPr>
            <a:spLocks noGrp="1"/>
          </p:cNvSpPr>
          <p:nvPr>
            <p:ph type="dt" sz="half" idx="10"/>
          </p:nvPr>
        </p:nvSpPr>
        <p:spPr>
          <a:xfrm>
            <a:off x="436418" y="9958838"/>
            <a:ext cx="2454854" cy="562901"/>
          </a:xfrm>
        </p:spPr>
        <p:txBody>
          <a:bodyPr/>
          <a:lstStyle>
            <a:lvl1pPr algn="l"/>
          </a:lstStyle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00562" y="9958838"/>
            <a:ext cx="4357688" cy="56290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 7"/>
          <p:cNvSpPr/>
          <p:nvPr/>
        </p:nvSpPr>
        <p:spPr>
          <a:xfrm>
            <a:off x="1" y="7635875"/>
            <a:ext cx="11427024" cy="2936875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1" name="Rectangle 8"/>
          <p:cNvSpPr/>
          <p:nvPr/>
        </p:nvSpPr>
        <p:spPr>
          <a:xfrm>
            <a:off x="16" y="7577409"/>
            <a:ext cx="11427024" cy="9867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1028700" y="7823835"/>
            <a:ext cx="9486900" cy="1268730"/>
          </a:xfrm>
        </p:spPr>
        <p:txBody>
          <a:bodyPr anchor="b" bIns="0" tIns="0">
            <a:noAutofit/>
          </a:bodyPr>
          <a:lstStyle>
            <a:lvl1pPr>
              <a:defRPr b="0" sz="45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6" y="0"/>
            <a:ext cx="11429986" cy="7577409"/>
          </a:xfrm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 anchor="t" lIns="457200" tIns="457200"/>
          <a:lstStyle>
            <a:lvl1pPr indent="0" marL="0">
              <a:buNone/>
              <a:defRPr sz="4000">
                <a:solidFill>
                  <a:schemeClr val="bg1"/>
                </a:solidFill>
              </a:defRPr>
            </a:lvl1pPr>
            <a:lvl2pPr indent="0" marL="571500">
              <a:buNone/>
              <a:defRPr sz="3500"/>
            </a:lvl2pPr>
            <a:lvl3pPr indent="0" marL="1143000">
              <a:buNone/>
              <a:defRPr sz="3000"/>
            </a:lvl3pPr>
            <a:lvl4pPr indent="0" marL="1714500">
              <a:buNone/>
              <a:defRPr sz="2500"/>
            </a:lvl4pPr>
            <a:lvl5pPr indent="0" marL="2286000">
              <a:buNone/>
              <a:defRPr sz="2500"/>
            </a:lvl5pPr>
            <a:lvl6pPr indent="0" marL="2857500">
              <a:buNone/>
              <a:defRPr sz="2500"/>
            </a:lvl6pPr>
            <a:lvl7pPr indent="0" marL="3429000">
              <a:buNone/>
              <a:defRPr sz="2500"/>
            </a:lvl7pPr>
            <a:lvl8pPr indent="0" marL="4000500">
              <a:buNone/>
              <a:defRPr sz="2500"/>
            </a:lvl8pPr>
            <a:lvl9pPr indent="0" marL="457200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699" y="9106662"/>
            <a:ext cx="9486900" cy="916305"/>
          </a:xfrm>
        </p:spPr>
        <p:txBody>
          <a:bodyPr bIns="0" lIns="91440" rIns="91440" tIns="0">
            <a:normAutofit/>
          </a:bodyPr>
          <a:lstStyle>
            <a:lvl1pPr indent="0" marL="0">
              <a:spcBef>
                <a:spcPts val="0"/>
              </a:spcBef>
              <a:spcAft>
                <a:spcPts val="750"/>
              </a:spcAft>
              <a:buNone/>
              <a:defRPr sz="1875">
                <a:solidFill>
                  <a:srgbClr val="FFFFFF"/>
                </a:solidFill>
              </a:defRPr>
            </a:lvl1pPr>
            <a:lvl2pPr indent="0" marL="571500">
              <a:buNone/>
              <a:defRPr sz="1500"/>
            </a:lvl2pPr>
            <a:lvl3pPr indent="0" marL="1143000">
              <a:buNone/>
              <a:defRPr sz="1250"/>
            </a:lvl3pPr>
            <a:lvl4pPr indent="0" marL="1714500">
              <a:buNone/>
              <a:defRPr sz="1125"/>
            </a:lvl4pPr>
            <a:lvl5pPr indent="0" marL="2286000">
              <a:buNone/>
              <a:defRPr sz="1125"/>
            </a:lvl5pPr>
            <a:lvl6pPr indent="0" marL="2857500">
              <a:buNone/>
              <a:defRPr sz="1125"/>
            </a:lvl6pPr>
            <a:lvl7pPr indent="0" marL="3429000">
              <a:buNone/>
              <a:defRPr sz="1125"/>
            </a:lvl7pPr>
            <a:lvl8pPr indent="0" marL="4000500">
              <a:buNone/>
              <a:defRPr sz="1125"/>
            </a:lvl8pPr>
            <a:lvl9pPr indent="0" marL="457200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bIns="0" lIns="45720" rIns="45720" tIns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Rectangle 6"/>
          <p:cNvSpPr/>
          <p:nvPr/>
        </p:nvSpPr>
        <p:spPr>
          <a:xfrm>
            <a:off x="2978" y="9867900"/>
            <a:ext cx="11427024" cy="70485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6" name="Rectangle 7"/>
          <p:cNvSpPr/>
          <p:nvPr/>
        </p:nvSpPr>
        <p:spPr>
          <a:xfrm>
            <a:off x="16" y="9765404"/>
            <a:ext cx="11427024" cy="9867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7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39452"/>
            <a:ext cx="2464594" cy="8876024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39451"/>
            <a:ext cx="7250906" cy="8876023"/>
          </a:xfrm>
        </p:spPr>
        <p:txBody>
          <a:bodyPr bIns="0" lIns="45720" rIns="45720" tIns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Rectangle 6"/>
          <p:cNvSpPr/>
          <p:nvPr/>
        </p:nvSpPr>
        <p:spPr>
          <a:xfrm>
            <a:off x="228599" y="281938"/>
            <a:ext cx="10972800" cy="10008870"/>
          </a:xfrm>
          <a:prstGeom prst="rect"/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21" name="Title 1"/>
          <p:cNvSpPr>
            <a:spLocks noGrp="1"/>
          </p:cNvSpPr>
          <p:nvPr>
            <p:ph type="ctrTitle"/>
          </p:nvPr>
        </p:nvSpPr>
        <p:spPr>
          <a:xfrm>
            <a:off x="1040606" y="1360330"/>
            <a:ext cx="9344025" cy="451104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baseline="0" b="1" cap="all" sz="75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2" name="Subtitle 2"/>
          <p:cNvSpPr>
            <a:spLocks noGrp="1"/>
          </p:cNvSpPr>
          <p:nvPr>
            <p:ph type="subTitle" idx="1"/>
          </p:nvPr>
        </p:nvSpPr>
        <p:spPr>
          <a:xfrm>
            <a:off x="1602686" y="5965688"/>
            <a:ext cx="8219869" cy="2140088"/>
          </a:xfrm>
        </p:spPr>
        <p:txBody>
          <a:bodyPr>
            <a:normAutofit/>
          </a:bodyPr>
          <a:lstStyle>
            <a:lvl1pPr algn="ctr" indent="0" marL="0">
              <a:spcBef>
                <a:spcPts val="1250"/>
              </a:spcBef>
              <a:buNone/>
              <a:defRPr sz="2250">
                <a:solidFill>
                  <a:srgbClr val="FFFFFF"/>
                </a:solidFill>
              </a:defRPr>
            </a:lvl1pPr>
            <a:lvl2pPr algn="ctr" indent="0" marL="428625">
              <a:buNone/>
              <a:defRPr sz="2250"/>
            </a:lvl2pPr>
            <a:lvl3pPr algn="ctr" indent="0" marL="857250">
              <a:buNone/>
              <a:defRPr sz="2250"/>
            </a:lvl3pPr>
            <a:lvl4pPr algn="ctr" indent="0" marL="1285875">
              <a:buNone/>
              <a:defRPr sz="1875"/>
            </a:lvl4pPr>
            <a:lvl5pPr algn="ctr" indent="0" marL="1714500">
              <a:buNone/>
              <a:defRPr sz="1875"/>
            </a:lvl5pPr>
            <a:lvl6pPr algn="ctr" indent="0" marL="2143125">
              <a:buNone/>
              <a:defRPr sz="1875"/>
            </a:lvl6pPr>
            <a:lvl7pPr algn="ctr" indent="0" marL="2571750">
              <a:buNone/>
              <a:defRPr sz="1875"/>
            </a:lvl7pPr>
            <a:lvl8pPr algn="ctr" indent="0" marL="3000375">
              <a:buNone/>
              <a:defRPr sz="1875"/>
            </a:lvl8pPr>
            <a:lvl9pPr algn="ctr" indent="0" marL="3429000">
              <a:buNone/>
              <a:defRPr sz="1875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8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8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0488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4" name="Straight Connector 7"/>
          <p:cNvCxnSpPr>
            <a:cxnSpLocks/>
          </p:cNvCxnSpPr>
          <p:nvPr/>
        </p:nvCxnSpPr>
        <p:spPr>
          <a:xfrm>
            <a:off x="1854995" y="5756275"/>
            <a:ext cx="7715251" cy="0"/>
          </a:xfrm>
          <a:prstGeom prst="line"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50"/>
              </a:spcBef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8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>
          <a:xfrm>
            <a:off x="1037273" y="1809261"/>
            <a:ext cx="9344025" cy="451104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baseline="0" b="0" cap="all" sz="75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4" name="Text Placeholder 2"/>
          <p:cNvSpPr>
            <a:spLocks noGrp="1"/>
          </p:cNvSpPr>
          <p:nvPr>
            <p:ph type="body" idx="1"/>
          </p:nvPr>
        </p:nvSpPr>
        <p:spPr>
          <a:xfrm>
            <a:off x="1603057" y="6404885"/>
            <a:ext cx="8221028" cy="2102534"/>
          </a:xfrm>
        </p:spPr>
        <p:txBody>
          <a:bodyPr anchor="t">
            <a:normAutofit/>
          </a:bodyPr>
          <a:lstStyle>
            <a:lvl1pPr algn="ctr" indent="0" marL="0">
              <a:buNone/>
              <a:defRPr sz="2250">
                <a:solidFill>
                  <a:schemeClr val="accent1"/>
                </a:solidFill>
              </a:defRPr>
            </a:lvl1pPr>
            <a:lvl2pPr indent="0" marL="428625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2pPr>
            <a:lvl3pPr indent="0" marL="85725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indent="0" marL="1285875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4pPr>
            <a:lvl5pPr indent="0" marL="171450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5pPr>
            <a:lvl6pPr indent="0" marL="2143125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6pPr>
            <a:lvl7pPr indent="0" marL="257175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7pPr>
            <a:lvl8pPr indent="0" marL="3000375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8pPr>
            <a:lvl9pPr indent="0" marL="342900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8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5" name="Straight Connector 6"/>
          <p:cNvCxnSpPr>
            <a:cxnSpLocks/>
          </p:cNvCxnSpPr>
          <p:nvPr/>
        </p:nvCxnSpPr>
        <p:spPr>
          <a:xfrm>
            <a:off x="1857376" y="6198129"/>
            <a:ext cx="7715251" cy="0"/>
          </a:xfrm>
          <a:prstGeom prst="line"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8" name="Content Placeholder 2"/>
          <p:cNvSpPr>
            <a:spLocks noGrp="1"/>
          </p:cNvSpPr>
          <p:nvPr>
            <p:ph sz="half" idx="1"/>
          </p:nvPr>
        </p:nvSpPr>
        <p:spPr>
          <a:xfrm>
            <a:off x="1071563" y="3171823"/>
            <a:ext cx="4457700" cy="6202680"/>
          </a:xfrm>
        </p:spPr>
        <p:txBody>
          <a:bodyPr/>
          <a:lstStyle>
            <a:lvl1pPr>
              <a:defRPr sz="2063"/>
            </a:lvl1pPr>
            <a:lvl2pPr>
              <a:defRPr sz="1875"/>
            </a:lvl2pPr>
            <a:lvl3pPr>
              <a:defRPr sz="1688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9" name="Content Placeholder 3"/>
          <p:cNvSpPr>
            <a:spLocks noGrp="1"/>
          </p:cNvSpPr>
          <p:nvPr>
            <p:ph sz="half" idx="2"/>
          </p:nvPr>
        </p:nvSpPr>
        <p:spPr>
          <a:xfrm>
            <a:off x="5875886" y="3171825"/>
            <a:ext cx="4457700" cy="6202680"/>
          </a:xfrm>
        </p:spPr>
        <p:txBody>
          <a:bodyPr/>
          <a:lstStyle>
            <a:lvl1pPr>
              <a:defRPr sz="2063"/>
            </a:lvl1pPr>
            <a:lvl2pPr>
              <a:defRPr sz="1875"/>
            </a:lvl2pPr>
            <a:lvl3pPr>
              <a:defRPr sz="1688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8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9" name="Text Placeholder 2"/>
          <p:cNvSpPr>
            <a:spLocks noGrp="1"/>
          </p:cNvSpPr>
          <p:nvPr>
            <p:ph type="body" idx="1"/>
          </p:nvPr>
        </p:nvSpPr>
        <p:spPr>
          <a:xfrm>
            <a:off x="1071563" y="3085663"/>
            <a:ext cx="4457700" cy="1198245"/>
          </a:xfrm>
        </p:spPr>
        <p:txBody>
          <a:bodyPr anchor="ctr"/>
          <a:lstStyle>
            <a:lvl1pPr indent="0" marL="0">
              <a:spcBef>
                <a:spcPts val="0"/>
              </a:spcBef>
              <a:buNone/>
              <a:defRPr b="1" sz="2250"/>
            </a:lvl1pPr>
            <a:lvl2pPr indent="0" marL="428625">
              <a:buNone/>
              <a:defRPr b="1" sz="1875"/>
            </a:lvl2pPr>
            <a:lvl3pPr indent="0" marL="857250">
              <a:buNone/>
              <a:defRPr b="1" sz="1688"/>
            </a:lvl3pPr>
            <a:lvl4pPr indent="0" marL="1285875">
              <a:buNone/>
              <a:defRPr b="1" sz="1500"/>
            </a:lvl4pPr>
            <a:lvl5pPr indent="0" marL="1714500">
              <a:buNone/>
              <a:defRPr b="1" sz="1500"/>
            </a:lvl5pPr>
            <a:lvl6pPr indent="0" marL="2143125">
              <a:buNone/>
              <a:defRPr b="1" sz="1500"/>
            </a:lvl6pPr>
            <a:lvl7pPr indent="0" marL="2571750">
              <a:buNone/>
              <a:defRPr b="1" sz="1500"/>
            </a:lvl7pPr>
            <a:lvl8pPr indent="0" marL="3000375">
              <a:buNone/>
              <a:defRPr b="1" sz="1500"/>
            </a:lvl8pPr>
            <a:lvl9pPr indent="0" marL="3429000">
              <a:buNone/>
              <a:defRPr b="1"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Content Placeholder 3"/>
          <p:cNvSpPr>
            <a:spLocks noGrp="1"/>
          </p:cNvSpPr>
          <p:nvPr>
            <p:ph sz="half" idx="2"/>
          </p:nvPr>
        </p:nvSpPr>
        <p:spPr>
          <a:xfrm>
            <a:off x="1071563" y="4195620"/>
            <a:ext cx="4457700" cy="5215890"/>
          </a:xfrm>
        </p:spPr>
        <p:txBody>
          <a:bodyPr/>
          <a:lstStyle>
            <a:lvl1pPr>
              <a:defRPr sz="2063"/>
            </a:lvl1pPr>
            <a:lvl2pPr>
              <a:defRPr sz="1875"/>
            </a:lvl2pPr>
            <a:lvl3pPr>
              <a:defRPr sz="1688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6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7350" y="3081841"/>
            <a:ext cx="4457700" cy="1198245"/>
          </a:xfrm>
        </p:spPr>
        <p:txBody>
          <a:bodyPr anchor="ctr"/>
          <a:lstStyle>
            <a:lvl1pPr indent="0" marL="0">
              <a:spcBef>
                <a:spcPts val="0"/>
              </a:spcBef>
              <a:buNone/>
              <a:defRPr b="1" sz="2250"/>
            </a:lvl1pPr>
            <a:lvl2pPr indent="0" marL="428625">
              <a:buNone/>
              <a:defRPr b="1" sz="1875"/>
            </a:lvl2pPr>
            <a:lvl3pPr indent="0" marL="857250">
              <a:buNone/>
              <a:defRPr b="1" sz="1688"/>
            </a:lvl3pPr>
            <a:lvl4pPr indent="0" marL="1285875">
              <a:buNone/>
              <a:defRPr b="1" sz="1500"/>
            </a:lvl4pPr>
            <a:lvl5pPr indent="0" marL="1714500">
              <a:buNone/>
              <a:defRPr b="1" sz="1500"/>
            </a:lvl5pPr>
            <a:lvl6pPr indent="0" marL="2143125">
              <a:buNone/>
              <a:defRPr b="1" sz="1500"/>
            </a:lvl6pPr>
            <a:lvl7pPr indent="0" marL="2571750">
              <a:buNone/>
              <a:defRPr b="1" sz="1500"/>
            </a:lvl7pPr>
            <a:lvl8pPr indent="0" marL="3000375">
              <a:buNone/>
              <a:defRPr b="1" sz="1500"/>
            </a:lvl8pPr>
            <a:lvl9pPr indent="0" marL="3429000">
              <a:buNone/>
              <a:defRPr b="1"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2" name="Content Placeholder 5"/>
          <p:cNvSpPr>
            <a:spLocks noGrp="1"/>
          </p:cNvSpPr>
          <p:nvPr>
            <p:ph sz="quarter" idx="4"/>
          </p:nvPr>
        </p:nvSpPr>
        <p:spPr>
          <a:xfrm>
            <a:off x="5877350" y="4192288"/>
            <a:ext cx="4457700" cy="5215890"/>
          </a:xfrm>
        </p:spPr>
        <p:txBody>
          <a:bodyPr/>
          <a:lstStyle>
            <a:lvl1pPr>
              <a:defRPr sz="2063"/>
            </a:lvl1pPr>
            <a:lvl2pPr>
              <a:defRPr sz="1875"/>
            </a:lvl2pPr>
            <a:lvl3pPr>
              <a:defRPr sz="1688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6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86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6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8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Pr>
        <a:solidFill>
          <a:schemeClr val="bg1"/>
        </a:solidFill>
        <a:effectLst/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Rectangle 6"/>
          <p:cNvSpPr/>
          <p:nvPr/>
        </p:nvSpPr>
        <p:spPr>
          <a:xfrm>
            <a:off x="2978" y="9867900"/>
            <a:ext cx="11427024" cy="70485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81" name="Rectangle 7"/>
          <p:cNvSpPr/>
          <p:nvPr/>
        </p:nvSpPr>
        <p:spPr>
          <a:xfrm>
            <a:off x="16" y="9765404"/>
            <a:ext cx="11427024" cy="9867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82" name="Title 1"/>
          <p:cNvSpPr>
            <a:spLocks noGrp="1"/>
          </p:cNvSpPr>
          <p:nvPr>
            <p:ph type="title"/>
          </p:nvPr>
        </p:nvSpPr>
        <p:spPr>
          <a:xfrm>
            <a:off x="1028700" y="1170051"/>
            <a:ext cx="9429750" cy="549783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b="0" sz="10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6865239"/>
            <a:ext cx="9429750" cy="1762125"/>
          </a:xfrm>
        </p:spPr>
        <p:txBody>
          <a:bodyPr anchor="t" anchorCtr="0" lIns="91440" rIns="91440">
            <a:normAutofit/>
          </a:bodyPr>
          <a:lstStyle>
            <a:lvl1pPr indent="0" marL="0">
              <a:buNone/>
              <a:defRPr baseline="0" cap="all" sz="3000" spc="250">
                <a:solidFill>
                  <a:schemeClr val="tx2"/>
                </a:solidFill>
                <a:latin typeface="+mj-lt"/>
              </a:defRPr>
            </a:lvl1pPr>
            <a:lvl2pPr indent="0" marL="57150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indent="0" marL="11430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marL="171450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4pPr>
            <a:lvl5pPr indent="0" marL="228600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5pPr>
            <a:lvl6pPr indent="0" marL="285750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6pPr>
            <a:lvl7pPr indent="0" marL="342900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7pPr>
            <a:lvl8pPr indent="0" marL="400050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8pPr>
            <a:lvl9pPr indent="0" marL="457200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3" name="Straight Connector 8"/>
          <p:cNvCxnSpPr>
            <a:cxnSpLocks/>
          </p:cNvCxnSpPr>
          <p:nvPr/>
        </p:nvCxnSpPr>
        <p:spPr>
          <a:xfrm>
            <a:off x="1132180" y="6696075"/>
            <a:ext cx="925830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68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Title 1"/>
          <p:cNvSpPr>
            <a:spLocks noGrp="1"/>
          </p:cNvSpPr>
          <p:nvPr>
            <p:ph type="title"/>
          </p:nvPr>
        </p:nvSpPr>
        <p:spPr>
          <a:xfrm>
            <a:off x="1071563" y="1691640"/>
            <a:ext cx="3543300" cy="267843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b="0" sz="37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5" name="Content Placeholder 2"/>
          <p:cNvSpPr>
            <a:spLocks noGrp="1"/>
          </p:cNvSpPr>
          <p:nvPr>
            <p:ph idx="1"/>
          </p:nvPr>
        </p:nvSpPr>
        <p:spPr>
          <a:xfrm>
            <a:off x="5161642" y="1691640"/>
            <a:ext cx="5187048" cy="7189470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563" y="4370070"/>
            <a:ext cx="3543300" cy="4511040"/>
          </a:xfrm>
        </p:spPr>
        <p:txBody>
          <a:bodyPr>
            <a:normAutofit/>
          </a:bodyPr>
          <a:lstStyle>
            <a:lvl1pPr indent="0" marL="0">
              <a:lnSpc>
                <a:spcPct val="100000"/>
              </a:lnSpc>
              <a:spcBef>
                <a:spcPts val="1000"/>
              </a:spcBef>
              <a:buNone/>
              <a:defRPr sz="1594"/>
            </a:lvl1pPr>
            <a:lvl2pPr indent="0" marL="428625">
              <a:buNone/>
              <a:defRPr sz="1125"/>
            </a:lvl2pPr>
            <a:lvl3pPr indent="0" marL="857250">
              <a:buNone/>
              <a:defRPr sz="938"/>
            </a:lvl3pPr>
            <a:lvl4pPr indent="0" marL="1285875">
              <a:buNone/>
              <a:defRPr sz="844"/>
            </a:lvl4pPr>
            <a:lvl5pPr indent="0" marL="1714500">
              <a:buNone/>
              <a:defRPr sz="844"/>
            </a:lvl5pPr>
            <a:lvl6pPr indent="0" marL="2143125">
              <a:buNone/>
              <a:defRPr sz="844"/>
            </a:lvl6pPr>
            <a:lvl7pPr indent="0" marL="2571750">
              <a:buNone/>
              <a:defRPr sz="844"/>
            </a:lvl7pPr>
            <a:lvl8pPr indent="0" marL="3000375">
              <a:buNone/>
              <a:defRPr sz="844"/>
            </a:lvl8pPr>
            <a:lvl9pPr indent="0" marL="342900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8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Title 1"/>
          <p:cNvSpPr>
            <a:spLocks noGrp="1"/>
          </p:cNvSpPr>
          <p:nvPr>
            <p:ph type="title"/>
          </p:nvPr>
        </p:nvSpPr>
        <p:spPr>
          <a:xfrm>
            <a:off x="1071563" y="1691640"/>
            <a:ext cx="3543300" cy="267843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b="0" sz="37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023884" y="1649348"/>
            <a:ext cx="5322129" cy="7161278"/>
          </a:xfrm>
        </p:spPr>
        <p:txBody>
          <a:bodyPr anchor="t" lIns="274320" tIns="182880">
            <a:normAutofit/>
          </a:bodyPr>
          <a:lstStyle>
            <a:lvl1pPr indent="0" marL="0">
              <a:buNone/>
              <a:defRPr sz="2625"/>
            </a:lvl1pPr>
            <a:lvl2pPr indent="0" marL="428625">
              <a:buNone/>
              <a:defRPr sz="2625"/>
            </a:lvl2pPr>
            <a:lvl3pPr indent="0" marL="857250">
              <a:buNone/>
              <a:defRPr sz="2250"/>
            </a:lvl3pPr>
            <a:lvl4pPr indent="0" marL="1285875">
              <a:buNone/>
              <a:defRPr sz="1875"/>
            </a:lvl4pPr>
            <a:lvl5pPr indent="0" marL="1714500">
              <a:buNone/>
              <a:defRPr sz="1875"/>
            </a:lvl5pPr>
            <a:lvl6pPr indent="0" marL="2143125">
              <a:buNone/>
              <a:defRPr sz="1875"/>
            </a:lvl6pPr>
            <a:lvl7pPr indent="0" marL="2571750">
              <a:buNone/>
              <a:defRPr sz="1875"/>
            </a:lvl7pPr>
            <a:lvl8pPr indent="0" marL="3000375">
              <a:buNone/>
              <a:defRPr sz="1875"/>
            </a:lvl8pPr>
            <a:lvl9pPr indent="0" marL="342900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33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563" y="4370070"/>
            <a:ext cx="3543300" cy="4440555"/>
          </a:xfrm>
        </p:spPr>
        <p:txBody>
          <a:bodyPr>
            <a:normAutofit/>
          </a:bodyPr>
          <a:lstStyle>
            <a:lvl1pPr indent="0" marL="0">
              <a:lnSpc>
                <a:spcPct val="100000"/>
              </a:lnSpc>
              <a:spcBef>
                <a:spcPts val="1000"/>
              </a:spcBef>
              <a:buNone/>
              <a:defRPr sz="1594"/>
            </a:lvl1pPr>
            <a:lvl2pPr indent="0" marL="428625">
              <a:buNone/>
              <a:defRPr sz="1125"/>
            </a:lvl2pPr>
            <a:lvl3pPr indent="0" marL="857250">
              <a:buNone/>
              <a:defRPr sz="938"/>
            </a:lvl3pPr>
            <a:lvl4pPr indent="0" marL="1285875">
              <a:buNone/>
              <a:defRPr sz="844"/>
            </a:lvl4pPr>
            <a:lvl5pPr indent="0" marL="1714500">
              <a:buNone/>
              <a:defRPr sz="844"/>
            </a:lvl5pPr>
            <a:lvl6pPr indent="0" marL="2143125">
              <a:buNone/>
              <a:defRPr sz="844"/>
            </a:lvl6pPr>
            <a:lvl7pPr indent="0" marL="2571750">
              <a:buNone/>
              <a:defRPr sz="844"/>
            </a:lvl7pPr>
            <a:lvl8pPr indent="0" marL="3000375">
              <a:buNone/>
              <a:defRPr sz="844"/>
            </a:lvl8pPr>
            <a:lvl9pPr indent="0" marL="342900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8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8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1174750"/>
            <a:ext cx="2178844" cy="8340725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1563" y="1174750"/>
            <a:ext cx="6965156" cy="83407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8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7"/>
          <p:cNvSpPr>
            <a:spLocks noGrp="1"/>
          </p:cNvSpPr>
          <p:nvPr>
            <p:ph type="title"/>
          </p:nvPr>
        </p:nvSpPr>
        <p:spPr>
          <a:xfrm>
            <a:off x="1028700" y="441848"/>
            <a:ext cx="9429750" cy="223658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8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845507"/>
            <a:ext cx="4629150" cy="620268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9" name="Content Placeholder 3"/>
          <p:cNvSpPr>
            <a:spLocks noGrp="1"/>
          </p:cNvSpPr>
          <p:nvPr>
            <p:ph sz="half" idx="2"/>
          </p:nvPr>
        </p:nvSpPr>
        <p:spPr>
          <a:xfrm>
            <a:off x="5829300" y="2845511"/>
            <a:ext cx="4629150" cy="620267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9"/>
          <p:cNvSpPr>
            <a:spLocks noGrp="1"/>
          </p:cNvSpPr>
          <p:nvPr>
            <p:ph type="title"/>
          </p:nvPr>
        </p:nvSpPr>
        <p:spPr>
          <a:xfrm>
            <a:off x="1028700" y="441848"/>
            <a:ext cx="9429750" cy="223658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4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845997"/>
            <a:ext cx="4629150" cy="1135101"/>
          </a:xfrm>
        </p:spPr>
        <p:txBody>
          <a:bodyPr anchor="ctr" lIns="91440" rIns="91440">
            <a:normAutofit/>
          </a:bodyPr>
          <a:lstStyle>
            <a:lvl1pPr indent="0" marL="0">
              <a:buNone/>
              <a:defRPr baseline="0" b="0" cap="all" sz="2500">
                <a:solidFill>
                  <a:schemeClr val="tx2"/>
                </a:solidFill>
              </a:defRPr>
            </a:lvl1pPr>
            <a:lvl2pPr indent="0" marL="571500">
              <a:buNone/>
              <a:defRPr b="1" sz="2500"/>
            </a:lvl2pPr>
            <a:lvl3pPr indent="0" marL="1143000">
              <a:buNone/>
              <a:defRPr b="1" sz="2250"/>
            </a:lvl3pPr>
            <a:lvl4pPr indent="0" marL="1714500">
              <a:buNone/>
              <a:defRPr b="1" sz="2000"/>
            </a:lvl4pPr>
            <a:lvl5pPr indent="0" marL="2286000">
              <a:buNone/>
              <a:defRPr b="1" sz="2000"/>
            </a:lvl5pPr>
            <a:lvl6pPr indent="0" marL="2857500">
              <a:buNone/>
              <a:defRPr b="1" sz="2000"/>
            </a:lvl6pPr>
            <a:lvl7pPr indent="0" marL="3429000">
              <a:buNone/>
              <a:defRPr b="1" sz="2000"/>
            </a:lvl7pPr>
            <a:lvl8pPr indent="0" marL="4000500">
              <a:buNone/>
              <a:defRPr b="1" sz="2000"/>
            </a:lvl8pPr>
            <a:lvl9pPr indent="0" marL="4572000">
              <a:buNone/>
              <a:defRPr b="1"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5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981098"/>
            <a:ext cx="4629150" cy="50670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9300" y="2845997"/>
            <a:ext cx="4629150" cy="1135101"/>
          </a:xfrm>
        </p:spPr>
        <p:txBody>
          <a:bodyPr anchor="ctr" lIns="91440" rIns="91440">
            <a:normAutofit/>
          </a:bodyPr>
          <a:lstStyle>
            <a:lvl1pPr indent="0" marL="0">
              <a:buNone/>
              <a:defRPr baseline="0" b="0" cap="all" sz="2500">
                <a:solidFill>
                  <a:schemeClr val="tx2"/>
                </a:solidFill>
              </a:defRPr>
            </a:lvl1pPr>
            <a:lvl2pPr indent="0" marL="571500">
              <a:buNone/>
              <a:defRPr b="1" sz="2500"/>
            </a:lvl2pPr>
            <a:lvl3pPr indent="0" marL="1143000">
              <a:buNone/>
              <a:defRPr b="1" sz="2250"/>
            </a:lvl3pPr>
            <a:lvl4pPr indent="0" marL="1714500">
              <a:buNone/>
              <a:defRPr b="1" sz="2000"/>
            </a:lvl4pPr>
            <a:lvl5pPr indent="0" marL="2286000">
              <a:buNone/>
              <a:defRPr b="1" sz="2000"/>
            </a:lvl5pPr>
            <a:lvl6pPr indent="0" marL="2857500">
              <a:buNone/>
              <a:defRPr b="1" sz="2000"/>
            </a:lvl6pPr>
            <a:lvl7pPr indent="0" marL="3429000">
              <a:buNone/>
              <a:defRPr b="1" sz="2000"/>
            </a:lvl7pPr>
            <a:lvl8pPr indent="0" marL="4000500">
              <a:buNone/>
              <a:defRPr b="1" sz="2000"/>
            </a:lvl8pPr>
            <a:lvl9pPr indent="0" marL="4572000">
              <a:buNone/>
              <a:defRPr b="1"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7" name="Content Placeholder 5"/>
          <p:cNvSpPr>
            <a:spLocks noGrp="1"/>
          </p:cNvSpPr>
          <p:nvPr>
            <p:ph sz="quarter" idx="4"/>
          </p:nvPr>
        </p:nvSpPr>
        <p:spPr>
          <a:xfrm>
            <a:off x="5829300" y="3981098"/>
            <a:ext cx="4629150" cy="50670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Rectangle 4"/>
          <p:cNvSpPr/>
          <p:nvPr/>
        </p:nvSpPr>
        <p:spPr>
          <a:xfrm>
            <a:off x="2978" y="9867900"/>
            <a:ext cx="11427024" cy="70485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02" name="Rectangle 5"/>
          <p:cNvSpPr/>
          <p:nvPr/>
        </p:nvSpPr>
        <p:spPr>
          <a:xfrm>
            <a:off x="16" y="9765404"/>
            <a:ext cx="11427024" cy="9867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0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80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04880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Rectangle 7"/>
          <p:cNvSpPr/>
          <p:nvPr/>
        </p:nvSpPr>
        <p:spPr>
          <a:xfrm>
            <a:off x="17" y="0"/>
            <a:ext cx="3797616" cy="1057275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07" name="Rectangle 8"/>
          <p:cNvSpPr/>
          <p:nvPr/>
        </p:nvSpPr>
        <p:spPr>
          <a:xfrm>
            <a:off x="3787566" y="0"/>
            <a:ext cx="60008" cy="1057275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08" name="Title 1"/>
          <p:cNvSpPr>
            <a:spLocks noGrp="1"/>
          </p:cNvSpPr>
          <p:nvPr>
            <p:ph type="title"/>
          </p:nvPr>
        </p:nvSpPr>
        <p:spPr>
          <a:xfrm>
            <a:off x="428625" y="916303"/>
            <a:ext cx="3000375" cy="3524250"/>
          </a:xfrm>
        </p:spPr>
        <p:txBody>
          <a:bodyPr anchor="b">
            <a:normAutofit/>
          </a:bodyPr>
          <a:lstStyle>
            <a:lvl1pPr>
              <a:defRPr b="0" sz="45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9" name="Content Placeholder 2"/>
          <p:cNvSpPr>
            <a:spLocks noGrp="1"/>
          </p:cNvSpPr>
          <p:nvPr>
            <p:ph idx="1"/>
          </p:nvPr>
        </p:nvSpPr>
        <p:spPr>
          <a:xfrm>
            <a:off x="4325297" y="1127760"/>
            <a:ext cx="6261741" cy="8105775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625" y="4511040"/>
            <a:ext cx="3000375" cy="5209483"/>
          </a:xfrm>
        </p:spPr>
        <p:txBody>
          <a:bodyPr lIns="91440" rIns="91440">
            <a:normAutofit/>
          </a:bodyPr>
          <a:lstStyle>
            <a:lvl1pPr indent="0" marL="0">
              <a:buNone/>
              <a:defRPr sz="1875">
                <a:solidFill>
                  <a:srgbClr val="FFFFFF"/>
                </a:solidFill>
              </a:defRPr>
            </a:lvl1pPr>
            <a:lvl2pPr indent="0" marL="571500">
              <a:buNone/>
              <a:defRPr sz="1500"/>
            </a:lvl2pPr>
            <a:lvl3pPr indent="0" marL="1143000">
              <a:buNone/>
              <a:defRPr sz="1250"/>
            </a:lvl3pPr>
            <a:lvl4pPr indent="0" marL="1714500">
              <a:buNone/>
              <a:defRPr sz="1125"/>
            </a:lvl4pPr>
            <a:lvl5pPr indent="0" marL="2286000">
              <a:buNone/>
              <a:defRPr sz="1125"/>
            </a:lvl5pPr>
            <a:lvl6pPr indent="0" marL="2857500">
              <a:buNone/>
              <a:defRPr sz="1125"/>
            </a:lvl6pPr>
            <a:lvl7pPr indent="0" marL="3429000">
              <a:buNone/>
              <a:defRPr sz="1125"/>
            </a:lvl7pPr>
            <a:lvl8pPr indent="0" marL="4000500">
              <a:buNone/>
              <a:defRPr sz="1125"/>
            </a:lvl8pPr>
            <a:lvl9pPr indent="0" marL="457200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1" name="Date Placeholder 4"/>
          <p:cNvSpPr>
            <a:spLocks noGrp="1"/>
          </p:cNvSpPr>
          <p:nvPr>
            <p:ph type="dt" sz="half" idx="10"/>
          </p:nvPr>
        </p:nvSpPr>
        <p:spPr>
          <a:xfrm>
            <a:off x="436418" y="9958838"/>
            <a:ext cx="2454854" cy="562901"/>
          </a:xfrm>
        </p:spPr>
        <p:txBody>
          <a:bodyPr/>
          <a:lstStyle>
            <a:lvl1pPr algn="l"/>
          </a:lstStyle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8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00562" y="9958838"/>
            <a:ext cx="4357688" cy="56290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8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Rectangle 7"/>
          <p:cNvSpPr/>
          <p:nvPr/>
        </p:nvSpPr>
        <p:spPr>
          <a:xfrm>
            <a:off x="1" y="7635875"/>
            <a:ext cx="11427024" cy="2936875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68" name="Rectangle 8"/>
          <p:cNvSpPr/>
          <p:nvPr/>
        </p:nvSpPr>
        <p:spPr>
          <a:xfrm>
            <a:off x="16" y="7577409"/>
            <a:ext cx="11427024" cy="9867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69" name="Title 1"/>
          <p:cNvSpPr>
            <a:spLocks noGrp="1"/>
          </p:cNvSpPr>
          <p:nvPr>
            <p:ph type="title"/>
          </p:nvPr>
        </p:nvSpPr>
        <p:spPr>
          <a:xfrm>
            <a:off x="1028700" y="7823835"/>
            <a:ext cx="9486900" cy="1268730"/>
          </a:xfrm>
        </p:spPr>
        <p:txBody>
          <a:bodyPr anchor="b" bIns="0" tIns="0">
            <a:noAutofit/>
          </a:bodyPr>
          <a:lstStyle>
            <a:lvl1pPr>
              <a:defRPr b="0" sz="45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6" y="0"/>
            <a:ext cx="11429986" cy="7577409"/>
          </a:xfrm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 anchor="t" lIns="457200" tIns="457200"/>
          <a:lstStyle>
            <a:lvl1pPr indent="0" marL="0">
              <a:buNone/>
              <a:defRPr sz="4000">
                <a:solidFill>
                  <a:schemeClr val="bg1"/>
                </a:solidFill>
              </a:defRPr>
            </a:lvl1pPr>
            <a:lvl2pPr indent="0" marL="571500">
              <a:buNone/>
              <a:defRPr sz="3500"/>
            </a:lvl2pPr>
            <a:lvl3pPr indent="0" marL="1143000">
              <a:buNone/>
              <a:defRPr sz="3000"/>
            </a:lvl3pPr>
            <a:lvl4pPr indent="0" marL="1714500">
              <a:buNone/>
              <a:defRPr sz="2500"/>
            </a:lvl4pPr>
            <a:lvl5pPr indent="0" marL="2286000">
              <a:buNone/>
              <a:defRPr sz="2500"/>
            </a:lvl5pPr>
            <a:lvl6pPr indent="0" marL="2857500">
              <a:buNone/>
              <a:defRPr sz="2500"/>
            </a:lvl6pPr>
            <a:lvl7pPr indent="0" marL="3429000">
              <a:buNone/>
              <a:defRPr sz="2500"/>
            </a:lvl7pPr>
            <a:lvl8pPr indent="0" marL="4000500">
              <a:buNone/>
              <a:defRPr sz="2500"/>
            </a:lvl8pPr>
            <a:lvl9pPr indent="0" marL="457200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71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699" y="9106662"/>
            <a:ext cx="9486900" cy="916305"/>
          </a:xfrm>
        </p:spPr>
        <p:txBody>
          <a:bodyPr bIns="0" lIns="91440" rIns="91440" tIns="0">
            <a:normAutofit/>
          </a:bodyPr>
          <a:lstStyle>
            <a:lvl1pPr indent="0" marL="0">
              <a:spcBef>
                <a:spcPts val="0"/>
              </a:spcBef>
              <a:spcAft>
                <a:spcPts val="750"/>
              </a:spcAft>
              <a:buNone/>
              <a:defRPr sz="1875">
                <a:solidFill>
                  <a:srgbClr val="FFFFFF"/>
                </a:solidFill>
              </a:defRPr>
            </a:lvl1pPr>
            <a:lvl2pPr indent="0" marL="571500">
              <a:buNone/>
              <a:defRPr sz="1500"/>
            </a:lvl2pPr>
            <a:lvl3pPr indent="0" marL="1143000">
              <a:buNone/>
              <a:defRPr sz="1250"/>
            </a:lvl3pPr>
            <a:lvl4pPr indent="0" marL="1714500">
              <a:buNone/>
              <a:defRPr sz="1125"/>
            </a:lvl4pPr>
            <a:lvl5pPr indent="0" marL="2286000">
              <a:buNone/>
              <a:defRPr sz="1125"/>
            </a:lvl5pPr>
            <a:lvl6pPr indent="0" marL="2857500">
              <a:buNone/>
              <a:defRPr sz="1125"/>
            </a:lvl6pPr>
            <a:lvl7pPr indent="0" marL="3429000">
              <a:buNone/>
              <a:defRPr sz="1125"/>
            </a:lvl7pPr>
            <a:lvl8pPr indent="0" marL="4000500">
              <a:buNone/>
              <a:defRPr sz="1125"/>
            </a:lvl8pPr>
            <a:lvl9pPr indent="0" marL="457200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7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9867900"/>
            <a:ext cx="11430001" cy="70485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1" y="9765403"/>
            <a:ext cx="11430001" cy="10174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28700" y="441848"/>
            <a:ext cx="9429750" cy="2236584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28699" y="2845507"/>
            <a:ext cx="9429751" cy="6202680"/>
          </a:xfrm>
          <a:prstGeom prst="rect"/>
        </p:spPr>
        <p:txBody>
          <a:bodyPr bIns="45720" lIns="0" rIns="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1028702" y="9958838"/>
            <a:ext cx="2317754" cy="5629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2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5799" y="9958838"/>
            <a:ext cx="4521379" cy="562901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aseline="0" cap="all" sz="1125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1681" y="9958838"/>
            <a:ext cx="1230024" cy="562901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313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1118936" y="2679178"/>
            <a:ext cx="9344025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1143000" eaLnBrk="1" hangingPunct="1" latinLnBrk="0" rtl="0">
        <a:lnSpc>
          <a:spcPct val="85000"/>
        </a:lnSpc>
        <a:spcBef>
          <a:spcPct val="0"/>
        </a:spcBef>
        <a:buNone/>
        <a:defRPr baseline="0" sz="6000" kern="1200" spc="-63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1143000" eaLnBrk="1" hangingPunct="1" indent="-114300" latinLnBrk="0" marL="114300" rtl="0">
        <a:lnSpc>
          <a:spcPct val="90000"/>
        </a:lnSpc>
        <a:spcBef>
          <a:spcPts val="1500"/>
        </a:spcBef>
        <a:spcAft>
          <a:spcPts val="2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1143000" eaLnBrk="1" hangingPunct="1" indent="-228600" latinLnBrk="0" marL="48006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22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1143000" eaLnBrk="1" hangingPunct="1" indent="-228600" latinLnBrk="0" marL="70866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1143000" eaLnBrk="1" hangingPunct="1" indent="-228600" latinLnBrk="0" marL="93726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1143000" eaLnBrk="1" hangingPunct="1" indent="-228600" latinLnBrk="0" marL="116586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1143000" eaLnBrk="1" hangingPunct="1" indent="-285750" latinLnBrk="0" marL="137500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1143000" eaLnBrk="1" hangingPunct="1" indent="-285750" latinLnBrk="0" marL="162500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1143000" eaLnBrk="1" hangingPunct="1" indent="-285750" latinLnBrk="0" marL="187500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1143000" eaLnBrk="1" hangingPunct="1" indent="-285750" latinLnBrk="0" marL="212500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1143000" eaLnBrk="1" hangingPunct="1" latinLnBrk="0" marL="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143000" eaLnBrk="1" hangingPunct="1" latinLnBrk="0" marL="5715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143000" eaLnBrk="1" hangingPunct="1" latinLnBrk="0" marL="11430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143000" eaLnBrk="1" hangingPunct="1" latinLnBrk="0" marL="17145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143000" eaLnBrk="1" hangingPunct="1" latinLnBrk="0" marL="22860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143000" eaLnBrk="1" hangingPunct="1" latinLnBrk="0" marL="28575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143000" eaLnBrk="1" hangingPunct="1" latinLnBrk="0" marL="34290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143000" eaLnBrk="1" hangingPunct="1" latinLnBrk="0" marL="40005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143000" eaLnBrk="1" hangingPunct="1" latinLnBrk="0" marL="45720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6"/>
          <p:cNvSpPr/>
          <p:nvPr/>
        </p:nvSpPr>
        <p:spPr>
          <a:xfrm>
            <a:off x="1" y="9867900"/>
            <a:ext cx="11430001" cy="70485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1" name="Rectangle 8"/>
          <p:cNvSpPr/>
          <p:nvPr/>
        </p:nvSpPr>
        <p:spPr>
          <a:xfrm>
            <a:off x="1" y="9765403"/>
            <a:ext cx="11430001" cy="10174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2" name="Title Placeholder 1"/>
          <p:cNvSpPr>
            <a:spLocks noGrp="1"/>
          </p:cNvSpPr>
          <p:nvPr>
            <p:ph type="title"/>
          </p:nvPr>
        </p:nvSpPr>
        <p:spPr>
          <a:xfrm>
            <a:off x="1028700" y="441848"/>
            <a:ext cx="9429750" cy="2236584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1028699" y="2845507"/>
            <a:ext cx="9429751" cy="6202680"/>
          </a:xfrm>
          <a:prstGeom prst="rect"/>
        </p:spPr>
        <p:txBody>
          <a:bodyPr bIns="45720" lIns="0" rIns="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2"/>
          </p:nvPr>
        </p:nvSpPr>
        <p:spPr>
          <a:xfrm>
            <a:off x="1028702" y="9958838"/>
            <a:ext cx="2317754" cy="5629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2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5799" y="9958838"/>
            <a:ext cx="4521379" cy="562901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aseline="0" cap="all" sz="1125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1681" y="9958838"/>
            <a:ext cx="1230024" cy="562901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313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9" name="Straight Connector 9"/>
          <p:cNvCxnSpPr>
            <a:cxnSpLocks/>
          </p:cNvCxnSpPr>
          <p:nvPr/>
        </p:nvCxnSpPr>
        <p:spPr>
          <a:xfrm>
            <a:off x="1118936" y="2679178"/>
            <a:ext cx="9344025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1143000" eaLnBrk="1" hangingPunct="1" latinLnBrk="0" rtl="0">
        <a:lnSpc>
          <a:spcPct val="85000"/>
        </a:lnSpc>
        <a:spcBef>
          <a:spcPct val="0"/>
        </a:spcBef>
        <a:buNone/>
        <a:defRPr baseline="0" sz="6000" kern="1200" spc="-63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1143000" eaLnBrk="1" hangingPunct="1" indent="-114300" latinLnBrk="0" marL="114300" rtl="0">
        <a:lnSpc>
          <a:spcPct val="90000"/>
        </a:lnSpc>
        <a:spcBef>
          <a:spcPts val="1500"/>
        </a:spcBef>
        <a:spcAft>
          <a:spcPts val="2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1143000" eaLnBrk="1" hangingPunct="1" indent="-228600" latinLnBrk="0" marL="48006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22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1143000" eaLnBrk="1" hangingPunct="1" indent="-228600" latinLnBrk="0" marL="70866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1143000" eaLnBrk="1" hangingPunct="1" indent="-228600" latinLnBrk="0" marL="93726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1143000" eaLnBrk="1" hangingPunct="1" indent="-228600" latinLnBrk="0" marL="116586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1143000" eaLnBrk="1" hangingPunct="1" indent="-285750" latinLnBrk="0" marL="137500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1143000" eaLnBrk="1" hangingPunct="1" indent="-285750" latinLnBrk="0" marL="162500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1143000" eaLnBrk="1" hangingPunct="1" indent="-285750" latinLnBrk="0" marL="187500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1143000" eaLnBrk="1" hangingPunct="1" indent="-285750" latinLnBrk="0" marL="2125000" rtl="0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1143000" eaLnBrk="1" hangingPunct="1" latinLnBrk="0" marL="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143000" eaLnBrk="1" hangingPunct="1" latinLnBrk="0" marL="5715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143000" eaLnBrk="1" hangingPunct="1" latinLnBrk="0" marL="11430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143000" eaLnBrk="1" hangingPunct="1" latinLnBrk="0" marL="17145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143000" eaLnBrk="1" hangingPunct="1" latinLnBrk="0" marL="22860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143000" eaLnBrk="1" hangingPunct="1" latinLnBrk="0" marL="28575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143000" eaLnBrk="1" hangingPunct="1" latinLnBrk="0" marL="34290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143000" eaLnBrk="1" hangingPunct="1" latinLnBrk="0" marL="40005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143000" eaLnBrk="1" hangingPunct="1" latinLnBrk="0" marL="4572000" rtl="0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Rectangle 6"/>
          <p:cNvSpPr/>
          <p:nvPr/>
        </p:nvSpPr>
        <p:spPr>
          <a:xfrm>
            <a:off x="228600" y="281940"/>
            <a:ext cx="10972800" cy="10008870"/>
          </a:xfrm>
          <a:prstGeom prst="rect"/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5" name="Title Placeholder 1"/>
          <p:cNvSpPr>
            <a:spLocks noGrp="1"/>
          </p:cNvSpPr>
          <p:nvPr>
            <p:ph type="title"/>
          </p:nvPr>
        </p:nvSpPr>
        <p:spPr>
          <a:xfrm>
            <a:off x="1071563" y="939800"/>
            <a:ext cx="9258300" cy="2091055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1071565" y="3171825"/>
            <a:ext cx="9255816" cy="6226175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2"/>
          </p:nvPr>
        </p:nvSpPr>
        <p:spPr>
          <a:xfrm>
            <a:off x="1071559" y="9595071"/>
            <a:ext cx="2183508" cy="5629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5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2327" y="9595071"/>
            <a:ext cx="4422914" cy="562901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5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436" y="9595071"/>
            <a:ext cx="1599579" cy="562901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857250" eaLnBrk="1" hangingPunct="1" latinLnBrk="0" rtl="0">
        <a:lnSpc>
          <a:spcPct val="90000"/>
        </a:lnSpc>
        <a:spcBef>
          <a:spcPct val="0"/>
        </a:spcBef>
        <a:buNone/>
        <a:defRPr sz="5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857250" eaLnBrk="1" hangingPunct="1" indent="-171450" latinLnBrk="0" marL="214313" rtl="0">
        <a:lnSpc>
          <a:spcPct val="90000"/>
        </a:lnSpc>
        <a:spcBef>
          <a:spcPts val="1250"/>
        </a:spcBef>
        <a:buClr>
          <a:schemeClr val="accent1"/>
        </a:buClr>
        <a:buSzPct val="80000"/>
        <a:buFont typeface="Corbel" pitchFamily="34" charset="0"/>
        <a:buChar char="•"/>
        <a:defRPr sz="2500" kern="1200">
          <a:solidFill>
            <a:schemeClr val="accent1"/>
          </a:solidFill>
          <a:latin typeface="+mn-lt"/>
          <a:ea typeface="+mn-ea"/>
          <a:cs typeface="+mn-cs"/>
        </a:defRPr>
      </a:lvl1pPr>
      <a:lvl2pPr algn="l" defTabSz="857250" eaLnBrk="1" hangingPunct="1" indent="-171450" latinLnBrk="0" marL="428625" rtl="0">
        <a:lnSpc>
          <a:spcPct val="90000"/>
        </a:lnSpc>
        <a:spcBef>
          <a:spcPts val="188"/>
        </a:spcBef>
        <a:spcAft>
          <a:spcPts val="375"/>
        </a:spcAft>
        <a:buClr>
          <a:schemeClr val="accent1"/>
        </a:buClr>
        <a:buSzPct val="80000"/>
        <a:buFont typeface="Corbel" pitchFamily="34" charset="0"/>
        <a:buChar char="•"/>
        <a:defRPr sz="2250" kern="1200">
          <a:solidFill>
            <a:schemeClr val="accent1"/>
          </a:solidFill>
          <a:latin typeface="+mn-lt"/>
          <a:ea typeface="+mn-ea"/>
          <a:cs typeface="+mn-cs"/>
        </a:defRPr>
      </a:lvl2pPr>
      <a:lvl3pPr algn="l" defTabSz="857250" eaLnBrk="1" hangingPunct="1" indent="-171450" latinLnBrk="0" marL="685800" rtl="0">
        <a:lnSpc>
          <a:spcPct val="90000"/>
        </a:lnSpc>
        <a:spcBef>
          <a:spcPts val="188"/>
        </a:spcBef>
        <a:spcAft>
          <a:spcPts val="375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algn="l" defTabSz="857250" eaLnBrk="1" hangingPunct="1" indent="-171450" latinLnBrk="0" marL="942975" rtl="0">
        <a:lnSpc>
          <a:spcPct val="90000"/>
        </a:lnSpc>
        <a:spcBef>
          <a:spcPts val="188"/>
        </a:spcBef>
        <a:spcAft>
          <a:spcPts val="375"/>
        </a:spcAft>
        <a:buClr>
          <a:schemeClr val="accent1"/>
        </a:buClr>
        <a:buSzPct val="80000"/>
        <a:buFont typeface="Corbel" pitchFamily="34" charset="0"/>
        <a:buChar char="•"/>
        <a:defRPr sz="1750" kern="1200">
          <a:solidFill>
            <a:schemeClr val="accent1"/>
          </a:solidFill>
          <a:latin typeface="+mn-lt"/>
          <a:ea typeface="+mn-ea"/>
          <a:cs typeface="+mn-cs"/>
        </a:defRPr>
      </a:lvl4pPr>
      <a:lvl5pPr algn="l" defTabSz="857250" eaLnBrk="1" hangingPunct="1" indent="-171450" latinLnBrk="0" marL="1150150" rtl="0">
        <a:lnSpc>
          <a:spcPct val="90000"/>
        </a:lnSpc>
        <a:spcBef>
          <a:spcPts val="188"/>
        </a:spcBef>
        <a:spcAft>
          <a:spcPts val="375"/>
        </a:spcAft>
        <a:buClr>
          <a:schemeClr val="accent1"/>
        </a:buClr>
        <a:buSzPct val="80000"/>
        <a:buFont typeface="Corbel" pitchFamily="34" charset="0"/>
        <a:buChar char="•"/>
        <a:defRPr sz="1750" kern="1200">
          <a:solidFill>
            <a:schemeClr val="accent1"/>
          </a:solidFill>
          <a:latin typeface="+mn-lt"/>
          <a:ea typeface="+mn-ea"/>
          <a:cs typeface="+mn-cs"/>
        </a:defRPr>
      </a:lvl5pPr>
      <a:lvl6pPr algn="l" defTabSz="857250" eaLnBrk="1" hangingPunct="1" indent="-214313" latinLnBrk="0" marL="1375000" rtl="0">
        <a:lnSpc>
          <a:spcPct val="90000"/>
        </a:lnSpc>
        <a:spcBef>
          <a:spcPts val="188"/>
        </a:spcBef>
        <a:spcAft>
          <a:spcPts val="375"/>
        </a:spcAft>
        <a:buClr>
          <a:schemeClr val="accent1"/>
        </a:buClr>
        <a:buSzPct val="80000"/>
        <a:buFont typeface="Corbel" pitchFamily="34" charset="0"/>
        <a:buChar char="•"/>
        <a:defRPr sz="1750" kern="1200">
          <a:solidFill>
            <a:schemeClr val="accent1"/>
          </a:solidFill>
          <a:latin typeface="+mn-lt"/>
          <a:ea typeface="+mn-ea"/>
          <a:cs typeface="+mn-cs"/>
        </a:defRPr>
      </a:lvl6pPr>
      <a:lvl7pPr algn="l" defTabSz="857250" eaLnBrk="1" hangingPunct="1" indent="-214313" latinLnBrk="0" marL="1625000" rtl="0">
        <a:lnSpc>
          <a:spcPct val="90000"/>
        </a:lnSpc>
        <a:spcBef>
          <a:spcPts val="188"/>
        </a:spcBef>
        <a:spcAft>
          <a:spcPts val="375"/>
        </a:spcAft>
        <a:buClr>
          <a:schemeClr val="accent1"/>
        </a:buClr>
        <a:buSzPct val="80000"/>
        <a:buFont typeface="Corbel" pitchFamily="34" charset="0"/>
        <a:buChar char="•"/>
        <a:defRPr sz="1750" kern="1200">
          <a:solidFill>
            <a:schemeClr val="accent1"/>
          </a:solidFill>
          <a:latin typeface="+mn-lt"/>
          <a:ea typeface="+mn-ea"/>
          <a:cs typeface="+mn-cs"/>
        </a:defRPr>
      </a:lvl7pPr>
      <a:lvl8pPr algn="l" defTabSz="857250" eaLnBrk="1" hangingPunct="1" indent="-214313" latinLnBrk="0" marL="1875000" rtl="0">
        <a:lnSpc>
          <a:spcPct val="90000"/>
        </a:lnSpc>
        <a:spcBef>
          <a:spcPts val="188"/>
        </a:spcBef>
        <a:spcAft>
          <a:spcPts val="375"/>
        </a:spcAft>
        <a:buClr>
          <a:schemeClr val="accent1"/>
        </a:buClr>
        <a:buSzPct val="80000"/>
        <a:buFont typeface="Corbel" pitchFamily="34" charset="0"/>
        <a:buChar char="•"/>
        <a:defRPr sz="1750" kern="1200">
          <a:solidFill>
            <a:schemeClr val="accent1"/>
          </a:solidFill>
          <a:latin typeface="+mn-lt"/>
          <a:ea typeface="+mn-ea"/>
          <a:cs typeface="+mn-cs"/>
        </a:defRPr>
      </a:lvl8pPr>
      <a:lvl9pPr algn="l" defTabSz="857250" eaLnBrk="1" hangingPunct="1" indent="-214313" latinLnBrk="0" marL="2125000" rtl="0">
        <a:lnSpc>
          <a:spcPct val="90000"/>
        </a:lnSpc>
        <a:spcBef>
          <a:spcPts val="188"/>
        </a:spcBef>
        <a:spcAft>
          <a:spcPts val="375"/>
        </a:spcAft>
        <a:buClr>
          <a:schemeClr val="accent1"/>
        </a:buClr>
        <a:buSzPct val="80000"/>
        <a:buFont typeface="Corbel" pitchFamily="34" charset="0"/>
        <a:buChar char="•"/>
        <a:defRPr sz="175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857250" eaLnBrk="1" hangingPunct="1" latinLnBrk="0" marL="0" rtl="0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857250" eaLnBrk="1" hangingPunct="1" latinLnBrk="0" marL="428625" rtl="0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857250" eaLnBrk="1" hangingPunct="1" latinLnBrk="0" marL="857250" rtl="0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857250" eaLnBrk="1" hangingPunct="1" latinLnBrk="0" marL="1285875" rtl="0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857250" eaLnBrk="1" hangingPunct="1" latinLnBrk="0" marL="1714500" rtl="0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857250" eaLnBrk="1" hangingPunct="1" latinLnBrk="0" marL="2143125" rtl="0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857250" eaLnBrk="1" hangingPunct="1" latinLnBrk="0" marL="2571750" rtl="0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857250" eaLnBrk="1" hangingPunct="1" latinLnBrk="0" marL="3000375" rtl="0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857250" eaLnBrk="1" hangingPunct="1" latinLnBrk="0" marL="3429000" rtl="0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2057400" y="81557"/>
            <a:ext cx="9594188" cy="1936750"/>
          </a:xfrm>
        </p:spPr>
        <p:txBody>
          <a:bodyPr>
            <a:noAutofit/>
          </a:bodyPr>
          <a:p>
            <a:r>
              <a:rPr b="1" dirty="0" sz="4400" lang="en-US">
                <a:solidFill>
                  <a:srgbClr val="FF0000"/>
                </a:solidFill>
                <a:effectLst>
                  <a:outerShdw algn="bl" blurRad="50800" dir="18900000" dist="38100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KSRM</a:t>
            </a:r>
            <a:br>
              <a:rPr b="1" dirty="0" sz="2800" lang="en-US">
                <a:effectLst>
                  <a:outerShdw algn="bl" blurRad="50800" dir="18900000" dist="38100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</a:br>
            <a:r>
              <a:rPr b="1" dirty="0" sz="3200" lang="en-US" u="sng">
                <a:effectLst>
                  <a:outerShdw algn="bl" blurRad="50800" dir="18900000" dist="38100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COLLEGE OF ENGINEERING</a:t>
            </a:r>
            <a:br>
              <a:rPr b="1" dirty="0" sz="2800" lang="en-US" u="sng">
                <a:effectLst>
                  <a:outerShdw algn="bl" blurRad="50800" dir="18900000" dist="38100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</a:br>
            <a:r>
              <a:rPr b="1" dirty="0" sz="2400" lang="en-US">
                <a:effectLst>
                  <a:outerShdw algn="bl" blurRad="50800" dir="18900000" dist="38100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(UGC-Autonomous)</a:t>
            </a:r>
            <a:br>
              <a:rPr b="1" dirty="0" sz="2800" lang="en-US">
                <a:effectLst>
                  <a:outerShdw algn="bl" blurRad="50800" dir="18900000" dist="38100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</a:br>
            <a:r>
              <a:rPr dirty="0" sz="2800" lang="en-US" err="1">
                <a:effectLst>
                  <a:outerShdw algn="bl" blurRad="50800" dir="18900000" dist="38100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Kadapa,Andhra</a:t>
            </a:r>
            <a:r>
              <a:rPr dirty="0" sz="2800" lang="en-US">
                <a:effectLst>
                  <a:outerShdw algn="bl" blurRad="50800" dir="18900000" dist="38100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 Pradesh,india-516 005.</a:t>
            </a:r>
            <a:endParaRPr dirty="0" sz="2400" lang="en-IN"/>
          </a:p>
        </p:txBody>
      </p:sp>
      <p:sp>
        <p:nvSpPr>
          <p:cNvPr id="1048589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ctr"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b="1" dirty="0" sz="4400" lang="en-US" spc="155">
                <a:solidFill>
                  <a:srgbClr val="00B050"/>
                </a:solidFill>
              </a:rPr>
              <a:t>Innovate In The Agricultural Sector To Enhance Sustainability And Productivity</a:t>
            </a:r>
          </a:p>
          <a:p>
            <a:pPr algn="ctr"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b="1" dirty="0" sz="4400" lang="en-US" spc="155">
                <a:solidFill>
                  <a:srgbClr val="92D050"/>
                </a:solidFill>
              </a:rPr>
              <a:t>By</a:t>
            </a:r>
          </a:p>
          <a:p>
            <a:pPr algn="r"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b="1" dirty="0" sz="5400" lang="en-US" spc="155" err="1">
                <a:solidFill>
                  <a:schemeClr val="accent6"/>
                </a:solidFill>
              </a:rPr>
              <a:t>K.Gangi</a:t>
            </a:r>
            <a:r>
              <a:rPr b="1" dirty="0" sz="5400" lang="en-US" spc="155">
                <a:solidFill>
                  <a:schemeClr val="accent6"/>
                </a:solidFill>
              </a:rPr>
              <a:t> Reddy</a:t>
            </a:r>
          </a:p>
          <a:p>
            <a:pPr algn="r"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b="1" dirty="0" sz="5400" lang="en-US" spc="155" err="1">
                <a:solidFill>
                  <a:schemeClr val="accent6"/>
                </a:solidFill>
              </a:rPr>
              <a:t>L.Prasanth</a:t>
            </a:r>
            <a:endParaRPr b="1" dirty="0" sz="5400" lang="en-US" spc="155">
              <a:solidFill>
                <a:schemeClr val="accent6"/>
              </a:solidFill>
            </a:endParaRPr>
          </a:p>
          <a:p>
            <a:pPr algn="r"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b="1" dirty="0" sz="5400" lang="en-US" spc="155" err="1">
                <a:solidFill>
                  <a:schemeClr val="accent6"/>
                </a:solidFill>
              </a:rPr>
              <a:t>L.Sai</a:t>
            </a:r>
            <a:r>
              <a:rPr b="1" dirty="0" sz="5400" lang="en-US" spc="155">
                <a:solidFill>
                  <a:schemeClr val="accent6"/>
                </a:solidFill>
              </a:rPr>
              <a:t> Prakash</a:t>
            </a:r>
            <a:endParaRPr b="1" dirty="0" sz="4800" lang="en-IN">
              <a:solidFill>
                <a:schemeClr val="accent6"/>
              </a:solidFill>
            </a:endParaRPr>
          </a:p>
        </p:txBody>
      </p:sp>
      <p:pic>
        <p:nvPicPr>
          <p:cNvPr id="2097152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145388" y="195857"/>
            <a:ext cx="1828800" cy="1708150"/>
          </a:xfrm>
          <a:prstGeom prst="rect"/>
        </p:spPr>
      </p:pic>
      <p:pic>
        <p:nvPicPr>
          <p:cNvPr id="209715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9530794" y="123825"/>
            <a:ext cx="1756800" cy="1712875"/>
          </a:xfrm>
          <a:prstGeom prst="ellipse"/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extBox 1"/>
          <p:cNvSpPr txBox="1"/>
          <p:nvPr/>
        </p:nvSpPr>
        <p:spPr>
          <a:xfrm>
            <a:off x="1600200" y="2847975"/>
            <a:ext cx="8229600" cy="1805941"/>
          </a:xfrm>
          <a:prstGeom prst="rect"/>
          <a:noFill/>
          <a:effectLst>
            <a:reflection algn="bl" blurRad="6350" dir="5400000" endA="300" endPos="55000" rotWithShape="0" stA="50000" sy="-100000"/>
          </a:effectLst>
        </p:spPr>
        <p:txBody>
          <a:bodyPr rtlCol="0" wrap="square">
            <a:spAutoFit/>
          </a:bodyPr>
          <a:p>
            <a:r>
              <a:rPr b="1" dirty="0" sz="11500"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THANK YOU</a:t>
            </a:r>
            <a:endParaRPr b="1" dirty="0" sz="11500" lang="en-IN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algn="bl" dir="2700000" dist="38100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" y="419"/>
            <a:ext cx="11429997" cy="10572331"/>
          </a:xfrm>
          <a:prstGeom prst="rect"/>
        </p:spPr>
      </p:pic>
      <p:sp>
        <p:nvSpPr>
          <p:cNvPr id="1048590" name="object 6"/>
          <p:cNvSpPr txBox="1">
            <a:spLocks noGrp="1"/>
          </p:cNvSpPr>
          <p:nvPr>
            <p:ph type="title"/>
          </p:nvPr>
        </p:nvSpPr>
        <p:spPr>
          <a:xfrm>
            <a:off x="3962400" y="666139"/>
            <a:ext cx="6462010" cy="2479151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5400" spc="155">
                <a:solidFill>
                  <a:srgbClr val="00002A"/>
                </a:solidFill>
              </a:rPr>
              <a:t>Innovating</a:t>
            </a:r>
            <a:r>
              <a:rPr b="1" dirty="0" sz="5400" spc="-260">
                <a:solidFill>
                  <a:srgbClr val="00002A"/>
                </a:solidFill>
              </a:rPr>
              <a:t> </a:t>
            </a:r>
            <a:r>
              <a:rPr b="1" dirty="0" sz="5400" spc="-100">
                <a:solidFill>
                  <a:srgbClr val="00002A"/>
                </a:solidFill>
              </a:rPr>
              <a:t>for</a:t>
            </a:r>
            <a:r>
              <a:rPr b="1" dirty="0" sz="5400" spc="-254">
                <a:solidFill>
                  <a:srgbClr val="00002A"/>
                </a:solidFill>
              </a:rPr>
              <a:t> </a:t>
            </a:r>
            <a:r>
              <a:rPr b="1" dirty="0" sz="5400" spc="420">
                <a:solidFill>
                  <a:srgbClr val="00002A"/>
                </a:solidFill>
              </a:rPr>
              <a:t>a</a:t>
            </a:r>
            <a:endParaRPr b="1" dirty="0" sz="5400">
              <a:solidFill>
                <a:srgbClr val="00002A"/>
              </a:solidFill>
            </a:endParaRPr>
          </a:p>
          <a:p>
            <a:pPr marL="12700" marR="5080">
              <a:lnSpc>
                <a:spcPct val="103499"/>
              </a:lnSpc>
              <a:spcBef>
                <a:spcPts val="75"/>
              </a:spcBef>
            </a:pPr>
            <a:r>
              <a:rPr b="1" dirty="0" sz="5400" spc="100">
                <a:solidFill>
                  <a:srgbClr val="00002A"/>
                </a:solidFill>
              </a:rPr>
              <a:t>Sustainable</a:t>
            </a:r>
            <a:r>
              <a:rPr b="1" dirty="0" sz="5400" spc="-275">
                <a:solidFill>
                  <a:srgbClr val="00002A"/>
                </a:solidFill>
              </a:rPr>
              <a:t> </a:t>
            </a:r>
            <a:r>
              <a:rPr b="1" dirty="0" sz="5400" spc="-5">
                <a:solidFill>
                  <a:srgbClr val="00002A"/>
                </a:solidFill>
              </a:rPr>
              <a:t>Future </a:t>
            </a:r>
            <a:r>
              <a:rPr b="1" dirty="0" sz="5400" spc="-1455">
                <a:solidFill>
                  <a:srgbClr val="00002A"/>
                </a:solidFill>
              </a:rPr>
              <a:t> </a:t>
            </a:r>
            <a:r>
              <a:rPr b="1" dirty="0" sz="5400" spc="-175">
                <a:solidFill>
                  <a:srgbClr val="00002A"/>
                </a:solidFill>
              </a:rPr>
              <a:t>i</a:t>
            </a:r>
            <a:r>
              <a:rPr b="1" dirty="0" sz="5400" spc="25">
                <a:solidFill>
                  <a:srgbClr val="00002A"/>
                </a:solidFill>
              </a:rPr>
              <a:t>n</a:t>
            </a:r>
            <a:r>
              <a:rPr b="1" dirty="0" sz="5400" spc="-380">
                <a:solidFill>
                  <a:srgbClr val="00002A"/>
                </a:solidFill>
              </a:rPr>
              <a:t> </a:t>
            </a:r>
            <a:r>
              <a:rPr b="1" dirty="0" sz="5400" spc="110">
                <a:solidFill>
                  <a:srgbClr val="00002A"/>
                </a:solidFill>
              </a:rPr>
              <a:t>A</a:t>
            </a:r>
            <a:r>
              <a:rPr b="1" dirty="0" sz="5400" spc="60">
                <a:solidFill>
                  <a:srgbClr val="00002A"/>
                </a:solidFill>
              </a:rPr>
              <a:t>g</a:t>
            </a:r>
            <a:r>
              <a:rPr b="1" dirty="0" sz="5400" spc="-310">
                <a:solidFill>
                  <a:srgbClr val="00002A"/>
                </a:solidFill>
              </a:rPr>
              <a:t>r</a:t>
            </a:r>
            <a:r>
              <a:rPr b="1" dirty="0" sz="5400" spc="-175">
                <a:solidFill>
                  <a:srgbClr val="00002A"/>
                </a:solidFill>
              </a:rPr>
              <a:t>i</a:t>
            </a:r>
            <a:r>
              <a:rPr b="1" dirty="0" sz="5400" spc="-490">
                <a:solidFill>
                  <a:srgbClr val="00002A"/>
                </a:solidFill>
              </a:rPr>
              <a:t>c</a:t>
            </a:r>
            <a:r>
              <a:rPr b="1" dirty="0" sz="5400" spc="20">
                <a:solidFill>
                  <a:srgbClr val="00002A"/>
                </a:solidFill>
              </a:rPr>
              <a:t>u</a:t>
            </a:r>
            <a:r>
              <a:rPr b="1" dirty="0" sz="5400" spc="-175">
                <a:solidFill>
                  <a:srgbClr val="00002A"/>
                </a:solidFill>
              </a:rPr>
              <a:t>l</a:t>
            </a:r>
            <a:r>
              <a:rPr b="1" dirty="0" sz="5400" spc="170">
                <a:solidFill>
                  <a:srgbClr val="00002A"/>
                </a:solidFill>
              </a:rPr>
              <a:t>t</a:t>
            </a:r>
            <a:r>
              <a:rPr b="1" dirty="0" sz="5400" spc="20">
                <a:solidFill>
                  <a:srgbClr val="00002A"/>
                </a:solidFill>
              </a:rPr>
              <a:t>u</a:t>
            </a:r>
            <a:r>
              <a:rPr b="1" dirty="0" sz="5400" spc="-310">
                <a:solidFill>
                  <a:srgbClr val="00002A"/>
                </a:solidFill>
              </a:rPr>
              <a:t>r</a:t>
            </a:r>
            <a:r>
              <a:rPr b="1" dirty="0" sz="5400" spc="45">
                <a:solidFill>
                  <a:srgbClr val="00002A"/>
                </a:solidFill>
              </a:rPr>
              <a:t>e</a:t>
            </a:r>
            <a:endParaRPr b="1" dirty="0" sz="5400">
              <a:solidFill>
                <a:srgbClr val="00002A"/>
              </a:solidFill>
            </a:endParaRPr>
          </a:p>
        </p:txBody>
      </p:sp>
      <p:sp>
        <p:nvSpPr>
          <p:cNvPr id="1048591" name="object 7"/>
          <p:cNvSpPr txBox="1"/>
          <p:nvPr/>
        </p:nvSpPr>
        <p:spPr>
          <a:xfrm>
            <a:off x="2590800" y="3703361"/>
            <a:ext cx="7966710" cy="2854425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 marR="5080">
              <a:lnSpc>
                <a:spcPct val="133100"/>
              </a:lnSpc>
              <a:spcBef>
                <a:spcPts val="114"/>
              </a:spcBef>
            </a:pPr>
            <a:r>
              <a:rPr dirty="0" sz="2400" spc="-114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Agriculture,</a:t>
            </a:r>
            <a:r>
              <a:rPr dirty="0" sz="2400" spc="-19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1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spc="-19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14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dirty="0" sz="2400" spc="-19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8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400" spc="-19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1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dirty="0" sz="2400" spc="-19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9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dirty="0" sz="2400" spc="-19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9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dirty="0" sz="2400" spc="-19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5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system,</a:t>
            </a:r>
            <a:r>
              <a:rPr dirty="0" sz="2400" spc="-19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3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dirty="0" sz="2400" spc="-19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1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spc="-19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1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daunting</a:t>
            </a:r>
            <a:r>
              <a:rPr dirty="0" sz="2400" spc="-19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1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</a:t>
            </a:r>
            <a:r>
              <a:rPr dirty="0" sz="2400" spc="-459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8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 sz="2400" spc="-114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feeding </a:t>
            </a:r>
            <a:r>
              <a:rPr dirty="0" sz="2400" spc="-13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dirty="0" sz="2400" spc="-1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rapidly </a:t>
            </a:r>
            <a:r>
              <a:rPr dirty="0" sz="2400" spc="-12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growing </a:t>
            </a:r>
            <a:r>
              <a:rPr dirty="0" sz="2400" spc="-9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</a:t>
            </a:r>
            <a:r>
              <a:rPr dirty="0" sz="2400" spc="-9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dirty="0" sz="2400" spc="-12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preserving </a:t>
            </a:r>
            <a:r>
              <a:rPr dirty="0" sz="2400" spc="-11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400" spc="-12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dirty="0" sz="2400" spc="-1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dirty="0" sz="2400" spc="-9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1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dirty="0" sz="2400" spc="-12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generations. The </a:t>
            </a:r>
            <a:r>
              <a:rPr dirty="0" sz="2400" spc="-12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dirty="0" sz="2400" spc="-1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dirty="0" sz="2400" spc="-11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</a:t>
            </a:r>
            <a:r>
              <a:rPr dirty="0" sz="2400" spc="-114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innovative </a:t>
            </a:r>
            <a:r>
              <a:rPr dirty="0" sz="2400" spc="-11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practices </a:t>
            </a:r>
            <a:r>
              <a:rPr dirty="0" sz="2400" spc="-9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 sz="2400" spc="-8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3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paramount, </a:t>
            </a:r>
            <a:r>
              <a:rPr dirty="0" sz="2400" spc="-114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2400" spc="-9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dirty="0" sz="2400" spc="-11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dirty="0" sz="2400" spc="-12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explores </a:t>
            </a:r>
            <a:r>
              <a:rPr dirty="0" sz="2400" spc="-15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dirty="0" sz="2400" spc="-14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 </a:t>
            </a:r>
            <a:r>
              <a:rPr dirty="0" sz="2400" spc="-13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dirty="0" sz="2400" spc="-14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dirty="0" sz="2400" spc="-12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dirty="0" sz="2400" spc="-13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</a:t>
            </a:r>
            <a:r>
              <a:rPr dirty="0" sz="2400" spc="-13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spc="-15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spc="-14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spc="-114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rds</a:t>
            </a:r>
            <a:r>
              <a:rPr dirty="0" sz="2400" spc="-204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3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spc="-204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0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</a:t>
            </a:r>
            <a:r>
              <a:rPr dirty="0" sz="2400" spc="-1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spc="-12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dirty="0" sz="2400" spc="-204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0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</a:t>
            </a:r>
            <a:r>
              <a:rPr dirty="0" sz="2400" spc="-13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spc="-204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dirty="0" sz="2400" spc="-204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</a:t>
            </a:r>
            <a:r>
              <a:rPr dirty="0" sz="2400" spc="-10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spc="-145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dirty="0" sz="24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split orient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/>
          <p:nvPr/>
        </p:nvSpPr>
        <p:spPr>
          <a:xfrm>
            <a:off x="0" y="0"/>
            <a:ext cx="11430000" cy="9686925"/>
          </a:xfrm>
          <a:custGeom>
            <a:avLst/>
            <a:ahLst/>
            <a:rect l="l" t="t" r="r" b="b"/>
            <a:pathLst>
              <a:path w="11430000" h="9686925">
                <a:moveTo>
                  <a:pt x="11430000" y="0"/>
                </a:moveTo>
                <a:lnTo>
                  <a:pt x="0" y="0"/>
                </a:lnTo>
                <a:lnTo>
                  <a:pt x="0" y="9686925"/>
                </a:lnTo>
                <a:lnTo>
                  <a:pt x="11430000" y="96869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CF5"/>
          </a:solidFill>
        </p:spPr>
        <p:txBody>
          <a:bodyPr bIns="0" lIns="0" rIns="0" rtlCol="0" tIns="0" wrap="square"/>
          <a:p/>
        </p:txBody>
      </p:sp>
      <p:pic>
        <p:nvPicPr>
          <p:cNvPr id="2097155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43750" y="0"/>
            <a:ext cx="4286249" cy="9477375"/>
          </a:xfrm>
          <a:prstGeom prst="rect"/>
        </p:spPr>
      </p:pic>
      <p:sp>
        <p:nvSpPr>
          <p:cNvPr id="1048593" name="object 6"/>
          <p:cNvSpPr txBox="1">
            <a:spLocks noGrp="1"/>
          </p:cNvSpPr>
          <p:nvPr>
            <p:ph type="title"/>
          </p:nvPr>
        </p:nvSpPr>
        <p:spPr>
          <a:xfrm>
            <a:off x="611318" y="-377967"/>
            <a:ext cx="6029325" cy="2673349"/>
          </a:xfrm>
          <a:prstGeom prst="rect"/>
        </p:spPr>
        <p:txBody>
          <a:bodyPr bIns="0" lIns="0" rIns="0" rtlCol="0" tIns="6350" vert="horz" wrap="square">
            <a:spAutoFit/>
          </a:bodyPr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b="1" dirty="0" spc="-30" u="sng">
                <a:solidFill>
                  <a:schemeClr val="tx1">
                    <a:lumMod val="95000"/>
                    <a:lumOff val="5000"/>
                  </a:schemeClr>
                </a:solidFill>
              </a:rPr>
              <a:t>Precision </a:t>
            </a:r>
            <a:r>
              <a:rPr b="1" dirty="0" spc="-10" u="sng">
                <a:solidFill>
                  <a:schemeClr val="tx1">
                    <a:lumMod val="95000"/>
                    <a:lumOff val="5000"/>
                  </a:schemeClr>
                </a:solidFill>
              </a:rPr>
              <a:t>Farming: </a:t>
            </a:r>
            <a:r>
              <a:rPr b="1" dirty="0" spc="-5" u="sng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sz="4400" spc="-75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dirty="0" sz="4400" spc="-114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dirty="0" sz="4400" spc="14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dirty="0" sz="4400" spc="25">
                <a:solidFill>
                  <a:schemeClr val="tx1">
                    <a:lumMod val="95000"/>
                    <a:lumOff val="5000"/>
                  </a:schemeClr>
                </a:solidFill>
              </a:rPr>
              <a:t>eraging</a:t>
            </a:r>
            <a:r>
              <a:rPr dirty="0" sz="4400" spc="-37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sz="4400" spc="-385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dirty="0" sz="4400" spc="15">
                <a:solidFill>
                  <a:schemeClr val="tx1">
                    <a:lumMod val="95000"/>
                    <a:lumOff val="5000"/>
                  </a:schemeClr>
                </a:solidFill>
              </a:rPr>
              <a:t>echnology</a:t>
            </a:r>
            <a:r>
              <a:rPr dirty="0" sz="4400" spc="-17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sz="4400" spc="-15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dirty="0" sz="4400" spc="-70">
                <a:solidFill>
                  <a:schemeClr val="tx1">
                    <a:lumMod val="95000"/>
                    <a:lumOff val="5000"/>
                  </a:schemeClr>
                </a:solidFill>
              </a:rPr>
              <a:t>or  </a:t>
            </a:r>
            <a:r>
              <a:rPr dirty="0" sz="4400" spc="30">
                <a:solidFill>
                  <a:schemeClr val="tx1">
                    <a:lumMod val="95000"/>
                    <a:lumOff val="5000"/>
                  </a:schemeClr>
                </a:solidFill>
              </a:rPr>
              <a:t>Enhanced</a:t>
            </a:r>
            <a:r>
              <a:rPr dirty="0" sz="4400" spc="-18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sz="4400" spc="40">
                <a:solidFill>
                  <a:schemeClr val="tx1">
                    <a:lumMod val="95000"/>
                    <a:lumOff val="5000"/>
                  </a:schemeClr>
                </a:solidFill>
              </a:rPr>
              <a:t>Productivity</a:t>
            </a:r>
          </a:p>
        </p:txBody>
      </p:sp>
      <p:sp>
        <p:nvSpPr>
          <p:cNvPr id="1048594" name="object 7"/>
          <p:cNvSpPr/>
          <p:nvPr/>
        </p:nvSpPr>
        <p:spPr>
          <a:xfrm>
            <a:off x="647151" y="3000375"/>
            <a:ext cx="390525" cy="381000"/>
          </a:xfrm>
          <a:custGeom>
            <a:avLst/>
            <a:ahLst/>
            <a:rect l="l" t="t" r="r" b="b"/>
            <a:pathLst>
              <a:path w="390525" h="381000">
                <a:moveTo>
                  <a:pt x="371936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59562"/>
                </a:lnTo>
                <a:lnTo>
                  <a:pt x="0" y="362407"/>
                </a:lnTo>
                <a:lnTo>
                  <a:pt x="18588" y="381000"/>
                </a:lnTo>
                <a:lnTo>
                  <a:pt x="371936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0" y="546"/>
                </a:lnTo>
                <a:lnTo>
                  <a:pt x="371936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bIns="0" lIns="0" rIns="0" rtlCol="0" tIns="0" wrap="square"/>
          <a:p/>
        </p:txBody>
      </p:sp>
      <p:sp>
        <p:nvSpPr>
          <p:cNvPr id="1048595" name="object 8"/>
          <p:cNvSpPr txBox="1"/>
          <p:nvPr/>
        </p:nvSpPr>
        <p:spPr>
          <a:xfrm>
            <a:off x="769389" y="3056703"/>
            <a:ext cx="146050" cy="33401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315">
                <a:solidFill>
                  <a:srgbClr val="2B404F"/>
                </a:solidFill>
                <a:latin typeface="Lucida Sans Unicode"/>
                <a:cs typeface="Lucida Sans Unicode"/>
              </a:rPr>
              <a:t>1</a:t>
            </a:r>
            <a:endParaRPr dirty="0" sz="2000">
              <a:latin typeface="Lucida Sans Unicode"/>
              <a:cs typeface="Lucida Sans Unicode"/>
            </a:endParaRPr>
          </a:p>
        </p:txBody>
      </p:sp>
      <p:sp>
        <p:nvSpPr>
          <p:cNvPr id="1048596" name="object 9"/>
          <p:cNvSpPr txBox="1"/>
          <p:nvPr/>
        </p:nvSpPr>
        <p:spPr>
          <a:xfrm>
            <a:off x="1219648" y="2914650"/>
            <a:ext cx="5405755" cy="1340866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5">
                <a:solidFill>
                  <a:srgbClr val="2B404F"/>
                </a:solidFill>
                <a:latin typeface="Lucida Sans Unicode"/>
                <a:cs typeface="Lucida Sans Unicode"/>
              </a:rPr>
              <a:t>Data-Driven</a:t>
            </a:r>
            <a:r>
              <a:rPr dirty="0" sz="1650" spc="-114">
                <a:solidFill>
                  <a:srgbClr val="2B404F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2B404F"/>
                </a:solidFill>
                <a:latin typeface="Lucida Sans Unicode"/>
                <a:cs typeface="Lucida Sans Unicode"/>
              </a:rPr>
              <a:t>Decisions</a:t>
            </a:r>
            <a:endParaRPr dirty="0"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Precision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farming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utilizes</a:t>
            </a:r>
            <a:r>
              <a:rPr dirty="0" sz="1350" spc="-14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technology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to</a:t>
            </a:r>
            <a:r>
              <a:rPr dirty="0" sz="1350" spc="-14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40">
                <a:solidFill>
                  <a:srgbClr val="2B404F"/>
                </a:solidFill>
                <a:latin typeface="Tahoma"/>
                <a:cs typeface="Tahoma"/>
              </a:rPr>
              <a:t>gather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</a:t>
            </a:r>
            <a:r>
              <a:rPr dirty="0" sz="1350" spc="-14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analyze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data</a:t>
            </a:r>
            <a:r>
              <a:rPr dirty="0" sz="1350" spc="-14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about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5">
                <a:solidFill>
                  <a:srgbClr val="2B404F"/>
                </a:solidFill>
                <a:latin typeface="Tahoma"/>
                <a:cs typeface="Tahoma"/>
              </a:rPr>
              <a:t>soil </a:t>
            </a:r>
            <a:r>
              <a:rPr dirty="0" sz="1350" spc="1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conditions,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crop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health,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other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factors,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allowing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farmers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to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make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precise </a:t>
            </a:r>
            <a:r>
              <a:rPr dirty="0" sz="1350" spc="-40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decisions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5">
                <a:solidFill>
                  <a:srgbClr val="2B404F"/>
                </a:solidFill>
                <a:latin typeface="Tahoma"/>
                <a:cs typeface="Tahoma"/>
              </a:rPr>
              <a:t>f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or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5">
                <a:solidFill>
                  <a:srgbClr val="2B404F"/>
                </a:solidFill>
                <a:latin typeface="Tahoma"/>
                <a:cs typeface="Tahoma"/>
              </a:rPr>
              <a:t>f</a:t>
            </a:r>
            <a:r>
              <a:rPr dirty="0" sz="1350">
                <a:solidFill>
                  <a:srgbClr val="2B404F"/>
                </a:solidFill>
                <a:latin typeface="Tahoma"/>
                <a:cs typeface="Tahoma"/>
              </a:rPr>
              <a:t>ertili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z</a:t>
            </a:r>
            <a:r>
              <a:rPr dirty="0" sz="1350" spc="-50">
                <a:solidFill>
                  <a:srgbClr val="2B404F"/>
                </a:solidFill>
                <a:latin typeface="Tahoma"/>
                <a:cs typeface="Tahoma"/>
              </a:rPr>
              <a:t>a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tion,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irri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g</a:t>
            </a:r>
            <a:r>
              <a:rPr dirty="0" sz="1350" spc="-50">
                <a:solidFill>
                  <a:srgbClr val="2B404F"/>
                </a:solidFill>
                <a:latin typeface="Tahoma"/>
                <a:cs typeface="Tahoma"/>
              </a:rPr>
              <a:t>a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tion,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pe</a:t>
            </a:r>
            <a:r>
              <a:rPr dirty="0" sz="1350" spc="-55">
                <a:solidFill>
                  <a:srgbClr val="2B404F"/>
                </a:solidFill>
                <a:latin typeface="Tahoma"/>
                <a:cs typeface="Tahoma"/>
              </a:rPr>
              <a:t>s</a:t>
            </a:r>
            <a:r>
              <a:rPr dirty="0" sz="1350">
                <a:solidFill>
                  <a:srgbClr val="2B404F"/>
                </a:solidFill>
                <a:latin typeface="Tahoma"/>
                <a:cs typeface="Tahoma"/>
              </a:rPr>
              <a:t>t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40">
                <a:solidFill>
                  <a:srgbClr val="2B404F"/>
                </a:solidFill>
                <a:latin typeface="Tahoma"/>
                <a:cs typeface="Tahoma"/>
              </a:rPr>
              <a:t>c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ont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r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ol.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This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app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ro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ach 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optimizes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resource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use</a:t>
            </a:r>
            <a:r>
              <a:rPr dirty="0" sz="1350" spc="-14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reduces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0">
                <a:solidFill>
                  <a:srgbClr val="2B404F"/>
                </a:solidFill>
                <a:latin typeface="Tahoma"/>
                <a:cs typeface="Tahoma"/>
              </a:rPr>
              <a:t>waste,</a:t>
            </a:r>
            <a:r>
              <a:rPr dirty="0" sz="1350" spc="-14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leading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to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increased</a:t>
            </a:r>
            <a:r>
              <a:rPr dirty="0" sz="1350" spc="-14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yields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cost</a:t>
            </a:r>
            <a:r>
              <a:rPr dirty="0" sz="1350" spc="-16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savings.</a:t>
            </a:r>
            <a:endParaRPr dirty="0" sz="1350">
              <a:latin typeface="Tahoma"/>
              <a:cs typeface="Tahoma"/>
            </a:endParaRPr>
          </a:p>
        </p:txBody>
      </p:sp>
      <p:sp>
        <p:nvSpPr>
          <p:cNvPr id="1048597" name="object 10"/>
          <p:cNvSpPr/>
          <p:nvPr/>
        </p:nvSpPr>
        <p:spPr>
          <a:xfrm>
            <a:off x="627538" y="4933315"/>
            <a:ext cx="390525" cy="381000"/>
          </a:xfrm>
          <a:custGeom>
            <a:avLst/>
            <a:ahLst/>
            <a:rect l="l" t="t" r="r" b="b"/>
            <a:pathLst>
              <a:path w="390525" h="381000">
                <a:moveTo>
                  <a:pt x="371936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59562"/>
                </a:lnTo>
                <a:lnTo>
                  <a:pt x="0" y="362407"/>
                </a:lnTo>
                <a:lnTo>
                  <a:pt x="18588" y="381000"/>
                </a:lnTo>
                <a:lnTo>
                  <a:pt x="371936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0" y="546"/>
                </a:lnTo>
                <a:lnTo>
                  <a:pt x="371936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98" name="object 11"/>
          <p:cNvSpPr txBox="1"/>
          <p:nvPr/>
        </p:nvSpPr>
        <p:spPr>
          <a:xfrm>
            <a:off x="738723" y="5026661"/>
            <a:ext cx="168910" cy="33401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40">
                <a:solidFill>
                  <a:srgbClr val="2B404F"/>
                </a:solidFill>
                <a:latin typeface="Lucida Sans Unicode"/>
                <a:cs typeface="Lucida Sans Unicode"/>
              </a:rPr>
              <a:t>2</a:t>
            </a:r>
            <a:endParaRPr dirty="0" sz="2000">
              <a:latin typeface="Lucida Sans Unicode"/>
              <a:cs typeface="Lucida Sans Unicode"/>
            </a:endParaRPr>
          </a:p>
        </p:txBody>
      </p:sp>
      <p:sp>
        <p:nvSpPr>
          <p:cNvPr id="1048599" name="object 12"/>
          <p:cNvSpPr txBox="1"/>
          <p:nvPr/>
        </p:nvSpPr>
        <p:spPr>
          <a:xfrm>
            <a:off x="1144587" y="4908072"/>
            <a:ext cx="5355590" cy="1341375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0">
                <a:solidFill>
                  <a:srgbClr val="2B404F"/>
                </a:solidFill>
                <a:latin typeface="Lucida Sans Unicode"/>
                <a:cs typeface="Lucida Sans Unicode"/>
              </a:rPr>
              <a:t>Targeted</a:t>
            </a:r>
            <a:r>
              <a:rPr dirty="0" sz="1650" spc="-110">
                <a:solidFill>
                  <a:srgbClr val="2B404F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50">
                <a:solidFill>
                  <a:srgbClr val="2B404F"/>
                </a:solidFill>
                <a:latin typeface="Lucida Sans Unicode"/>
                <a:cs typeface="Lucida Sans Unicode"/>
              </a:rPr>
              <a:t>Interventions</a:t>
            </a:r>
            <a:endParaRPr dirty="0"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2700"/>
              </a:lnSpc>
              <a:spcBef>
                <a:spcPts val="565"/>
              </a:spcBef>
            </a:pP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By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identifying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specific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40">
                <a:solidFill>
                  <a:srgbClr val="2B404F"/>
                </a:solidFill>
                <a:latin typeface="Tahoma"/>
                <a:cs typeface="Tahoma"/>
              </a:rPr>
              <a:t>areas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within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a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field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that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require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different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treatments, </a:t>
            </a:r>
            <a:r>
              <a:rPr dirty="0" sz="1350" spc="-40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farmers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can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apply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resources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only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where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needed.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This </a:t>
            </a:r>
            <a:r>
              <a:rPr dirty="0" sz="1350" spc="-40">
                <a:solidFill>
                  <a:srgbClr val="2B404F"/>
                </a:solidFill>
                <a:latin typeface="Tahoma"/>
                <a:cs typeface="Tahoma"/>
              </a:rPr>
              <a:t>targeted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approach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 not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only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reduces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environmental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impact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but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also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improves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crop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quality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 </a:t>
            </a:r>
            <a:r>
              <a:rPr dirty="0" sz="1350" spc="-40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profitability.</a:t>
            </a:r>
            <a:endParaRPr dirty="0" sz="1350">
              <a:latin typeface="Tahoma"/>
              <a:cs typeface="Tahoma"/>
            </a:endParaRPr>
          </a:p>
        </p:txBody>
      </p:sp>
      <p:sp>
        <p:nvSpPr>
          <p:cNvPr id="1048600" name="object 13"/>
          <p:cNvSpPr/>
          <p:nvPr/>
        </p:nvSpPr>
        <p:spPr>
          <a:xfrm>
            <a:off x="617250" y="6670992"/>
            <a:ext cx="390525" cy="390525"/>
          </a:xfrm>
          <a:custGeom>
            <a:avLst/>
            <a:ahLst/>
            <a:rect l="l" t="t" r="r" b="b"/>
            <a:pathLst>
              <a:path w="390525" h="390525">
                <a:moveTo>
                  <a:pt x="371936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69087"/>
                </a:lnTo>
                <a:lnTo>
                  <a:pt x="0" y="371932"/>
                </a:lnTo>
                <a:lnTo>
                  <a:pt x="18588" y="390525"/>
                </a:lnTo>
                <a:lnTo>
                  <a:pt x="371936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0" y="546"/>
                </a:lnTo>
                <a:lnTo>
                  <a:pt x="371936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bIns="0" lIns="0" rIns="0" rtlCol="0" tIns="0" wrap="square"/>
          <a:p/>
        </p:txBody>
      </p:sp>
      <p:sp>
        <p:nvSpPr>
          <p:cNvPr id="1048601" name="object 14"/>
          <p:cNvSpPr txBox="1"/>
          <p:nvPr/>
        </p:nvSpPr>
        <p:spPr>
          <a:xfrm>
            <a:off x="739463" y="6690995"/>
            <a:ext cx="170180" cy="33401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30">
                <a:solidFill>
                  <a:srgbClr val="2B404F"/>
                </a:solidFill>
                <a:latin typeface="Lucida Sans Unicode"/>
                <a:cs typeface="Lucida Sans Unicode"/>
              </a:rPr>
              <a:t>3</a:t>
            </a:r>
            <a:endParaRPr dirty="0" sz="2000">
              <a:latin typeface="Lucida Sans Unicode"/>
              <a:cs typeface="Lucida Sans Unicode"/>
            </a:endParaRPr>
          </a:p>
        </p:txBody>
      </p:sp>
      <p:sp>
        <p:nvSpPr>
          <p:cNvPr id="1048602" name="object 15"/>
          <p:cNvSpPr txBox="1"/>
          <p:nvPr/>
        </p:nvSpPr>
        <p:spPr>
          <a:xfrm>
            <a:off x="1165823" y="6697820"/>
            <a:ext cx="5180965" cy="1094549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5">
                <a:solidFill>
                  <a:srgbClr val="2B404F"/>
                </a:solidFill>
                <a:latin typeface="Lucida Sans Unicode"/>
                <a:cs typeface="Lucida Sans Unicode"/>
              </a:rPr>
              <a:t>R</a:t>
            </a:r>
            <a:r>
              <a:rPr dirty="0" sz="1650" spc="50">
                <a:solidFill>
                  <a:srgbClr val="2B404F"/>
                </a:solidFill>
                <a:latin typeface="Lucida Sans Unicode"/>
                <a:cs typeface="Lucida Sans Unicode"/>
              </a:rPr>
              <a:t>eal</a:t>
            </a:r>
            <a:r>
              <a:rPr dirty="0" sz="1650" spc="-515">
                <a:solidFill>
                  <a:srgbClr val="2B404F"/>
                </a:solidFill>
                <a:latin typeface="Lucida Sans Unicode"/>
                <a:cs typeface="Lucida Sans Unicode"/>
              </a:rPr>
              <a:t>-</a:t>
            </a:r>
            <a:r>
              <a:rPr dirty="0" sz="1650" spc="-175">
                <a:solidFill>
                  <a:srgbClr val="2B404F"/>
                </a:solidFill>
                <a:latin typeface="Lucida Sans Unicode"/>
                <a:cs typeface="Lucida Sans Unicode"/>
              </a:rPr>
              <a:t>T</a:t>
            </a:r>
            <a:r>
              <a:rPr dirty="0" sz="1650" spc="25">
                <a:solidFill>
                  <a:srgbClr val="2B404F"/>
                </a:solidFill>
                <a:latin typeface="Lucida Sans Unicode"/>
                <a:cs typeface="Lucida Sans Unicode"/>
              </a:rPr>
              <a:t>ime</a:t>
            </a:r>
            <a:r>
              <a:rPr dirty="0" sz="1650" spc="-75">
                <a:solidFill>
                  <a:srgbClr val="2B404F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110">
                <a:solidFill>
                  <a:srgbClr val="2B404F"/>
                </a:solidFill>
                <a:latin typeface="Lucida Sans Unicode"/>
                <a:cs typeface="Lucida Sans Unicode"/>
              </a:rPr>
              <a:t>Moni</a:t>
            </a:r>
            <a:r>
              <a:rPr dirty="0" sz="1650" spc="30">
                <a:solidFill>
                  <a:srgbClr val="2B404F"/>
                </a:solidFill>
                <a:latin typeface="Lucida Sans Unicode"/>
                <a:cs typeface="Lucida Sans Unicode"/>
              </a:rPr>
              <a:t>t</a:t>
            </a:r>
            <a:r>
              <a:rPr dirty="0" sz="1650" spc="-10">
                <a:solidFill>
                  <a:srgbClr val="2B404F"/>
                </a:solidFill>
                <a:latin typeface="Lucida Sans Unicode"/>
                <a:cs typeface="Lucida Sans Unicode"/>
              </a:rPr>
              <a:t>oring</a:t>
            </a:r>
            <a:endParaRPr dirty="0"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Sensors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drones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can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provide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real-time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data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on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crop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growth,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moisture </a:t>
            </a:r>
            <a:r>
              <a:rPr dirty="0" sz="1350" spc="-40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levels,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potential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threats. </a:t>
            </a:r>
            <a:r>
              <a:rPr dirty="0" sz="1350" spc="-40">
                <a:solidFill>
                  <a:srgbClr val="2B404F"/>
                </a:solidFill>
                <a:latin typeface="Tahoma"/>
                <a:cs typeface="Tahoma"/>
              </a:rPr>
              <a:t>Farmers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can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react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swiftly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to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changing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conditions,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mitigating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risks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ensuring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optimal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crop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performance.</a:t>
            </a:r>
            <a:endParaRPr dirty="0" sz="1350">
              <a:latin typeface="Tahoma"/>
              <a:cs typeface="Tahoma"/>
            </a:endParaRPr>
          </a:p>
        </p:txBody>
      </p:sp>
      <p:sp>
        <p:nvSpPr>
          <p:cNvPr id="1048603" name="object 16"/>
          <p:cNvSpPr/>
          <p:nvPr/>
        </p:nvSpPr>
        <p:spPr>
          <a:xfrm>
            <a:off x="607957" y="8227694"/>
            <a:ext cx="390525" cy="381000"/>
          </a:xfrm>
          <a:custGeom>
            <a:avLst/>
            <a:ahLst/>
            <a:rect l="l" t="t" r="r" b="b"/>
            <a:pathLst>
              <a:path w="390525" h="381000">
                <a:moveTo>
                  <a:pt x="371936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59562"/>
                </a:lnTo>
                <a:lnTo>
                  <a:pt x="0" y="362407"/>
                </a:lnTo>
                <a:lnTo>
                  <a:pt x="18588" y="381000"/>
                </a:lnTo>
                <a:lnTo>
                  <a:pt x="371936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0" y="546"/>
                </a:lnTo>
                <a:lnTo>
                  <a:pt x="371936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bIns="0" lIns="0" rIns="0" rtlCol="0" tIns="0" wrap="square"/>
          <a:p/>
        </p:txBody>
      </p:sp>
      <p:sp>
        <p:nvSpPr>
          <p:cNvPr id="1048604" name="object 17"/>
          <p:cNvSpPr txBox="1"/>
          <p:nvPr/>
        </p:nvSpPr>
        <p:spPr>
          <a:xfrm>
            <a:off x="746847" y="8233660"/>
            <a:ext cx="191135" cy="33401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35">
                <a:solidFill>
                  <a:srgbClr val="2B404F"/>
                </a:solidFill>
                <a:latin typeface="Lucida Sans Unicode"/>
                <a:cs typeface="Lucida Sans Unicode"/>
              </a:rPr>
              <a:t>4</a:t>
            </a:r>
            <a:endParaRPr dirty="0" sz="2000">
              <a:latin typeface="Lucida Sans Unicode"/>
              <a:cs typeface="Lucida Sans Unicode"/>
            </a:endParaRPr>
          </a:p>
        </p:txBody>
      </p:sp>
      <p:sp>
        <p:nvSpPr>
          <p:cNvPr id="1048605" name="object 18"/>
          <p:cNvSpPr txBox="1"/>
          <p:nvPr/>
        </p:nvSpPr>
        <p:spPr>
          <a:xfrm>
            <a:off x="1165823" y="8257420"/>
            <a:ext cx="5252720" cy="1085914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55">
                <a:solidFill>
                  <a:srgbClr val="2B404F"/>
                </a:solidFill>
                <a:latin typeface="Lucida Sans Unicode"/>
                <a:cs typeface="Lucida Sans Unicode"/>
              </a:rPr>
              <a:t>Sustainable</a:t>
            </a:r>
            <a:r>
              <a:rPr dirty="0" sz="1650" spc="-114">
                <a:solidFill>
                  <a:srgbClr val="2B404F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5">
                <a:solidFill>
                  <a:srgbClr val="2B404F"/>
                </a:solidFill>
                <a:latin typeface="Lucida Sans Unicode"/>
                <a:cs typeface="Lucida Sans Unicode"/>
              </a:rPr>
              <a:t>Practices</a:t>
            </a:r>
            <a:endParaRPr dirty="0"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1900"/>
              </a:lnSpc>
              <a:spcBef>
                <a:spcPts val="580"/>
              </a:spcBef>
            </a:pP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Precision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farming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promotes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sustainable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practices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by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reducing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chemical 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inputs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minimizing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water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use,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contributing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to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a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healthier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environment </a:t>
            </a:r>
            <a:r>
              <a:rPr dirty="0" sz="1350" spc="-409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responsible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resource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management.</a:t>
            </a:r>
            <a:endParaRPr dirty="0" sz="135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>
            <a:spLocks noGrp="1"/>
          </p:cNvSpPr>
          <p:nvPr>
            <p:ph type="title"/>
          </p:nvPr>
        </p:nvSpPr>
        <p:spPr>
          <a:xfrm>
            <a:off x="1019572" y="547827"/>
            <a:ext cx="7243445" cy="1065073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dirty="0" spc="145"/>
              <a:t>Su</a:t>
            </a:r>
            <a:r>
              <a:rPr dirty="0" spc="75"/>
              <a:t>s</a:t>
            </a:r>
            <a:r>
              <a:rPr dirty="0" spc="70"/>
              <a:t>tainable</a:t>
            </a:r>
            <a:r>
              <a:rPr dirty="0" spc="-170"/>
              <a:t> Crop </a:t>
            </a:r>
            <a:r>
              <a:rPr dirty="0" spc="105"/>
              <a:t>R</a:t>
            </a:r>
            <a:r>
              <a:rPr dirty="0" spc="-30"/>
              <a:t>o</a:t>
            </a:r>
            <a:r>
              <a:rPr dirty="0" spc="70"/>
              <a:t>t</a:t>
            </a:r>
            <a:r>
              <a:rPr dirty="0" spc="80"/>
              <a:t>ation</a:t>
            </a:r>
            <a:r>
              <a:rPr dirty="0" spc="-170"/>
              <a:t> </a:t>
            </a:r>
            <a:r>
              <a:rPr dirty="0" spc="125"/>
              <a:t>and</a:t>
            </a:r>
            <a:r>
              <a:rPr dirty="0" spc="-170"/>
              <a:t> </a:t>
            </a:r>
            <a:r>
              <a:rPr dirty="0" spc="25"/>
              <a:t>Soil  </a:t>
            </a:r>
            <a:r>
              <a:rPr dirty="0" spc="190"/>
              <a:t>Management</a:t>
            </a:r>
            <a:r>
              <a:rPr dirty="0" spc="-175"/>
              <a:t> </a:t>
            </a:r>
            <a:r>
              <a:rPr dirty="0" spc="-15"/>
              <a:t>Practices</a:t>
            </a:r>
          </a:p>
        </p:txBody>
      </p:sp>
      <p:sp>
        <p:nvSpPr>
          <p:cNvPr id="1048613" name="object 3"/>
          <p:cNvSpPr txBox="1">
            <a:spLocks noGrp="1"/>
          </p:cNvSpPr>
          <p:nvPr>
            <p:ph sz="half" idx="2"/>
          </p:nvPr>
        </p:nvSpPr>
        <p:spPr>
          <a:xfrm>
            <a:off x="304800" y="2039937"/>
            <a:ext cx="5028327" cy="4423778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 sz="2400" spc="-70" u="sng">
                <a:latin typeface="Times New Roman" panose="02020603050405020304" pitchFamily="18" charset="0"/>
                <a:cs typeface="Times New Roman" panose="02020603050405020304" pitchFamily="18" charset="0"/>
              </a:rPr>
              <a:t>Crop</a:t>
            </a:r>
            <a:r>
              <a:rPr b="1" dirty="0" sz="2400" spc="-75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spc="65" u="sng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2400" spc="40" u="sng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2400" spc="50" u="sng">
                <a:latin typeface="Times New Roman" panose="02020603050405020304" pitchFamily="18" charset="0"/>
                <a:cs typeface="Times New Roman" panose="02020603050405020304" pitchFamily="18" charset="0"/>
              </a:rPr>
              <a:t>ation</a:t>
            </a:r>
          </a:p>
          <a:p>
            <a:pPr marL="12700" marR="5080">
              <a:lnSpc>
                <a:spcPct val="133100"/>
              </a:lnSpc>
              <a:spcBef>
                <a:spcPts val="1085"/>
              </a:spcBef>
            </a:pP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Rotating</a:t>
            </a:r>
            <a:r>
              <a:rPr dirty="0" sz="1600" spc="-1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dirty="0" sz="1600" spc="-1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crops</a:t>
            </a:r>
            <a:r>
              <a:rPr dirty="0" sz="1600" spc="-1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1600" spc="-1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1600" spc="-1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dirty="0" sz="1600" spc="-1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dirty="0" sz="1600" spc="-1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dirty="0" sz="1600" spc="-1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dirty="0" sz="1600" spc="-1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cycles, </a:t>
            </a:r>
            <a:r>
              <a:rPr dirty="0" sz="1600" spc="-4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pests,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health.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dirty="0" sz="1600" spc="-4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nutrient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remen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1600" spc="-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spc="-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16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7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spc="-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es,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ontributing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1600" spc="-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</a:t>
            </a:r>
            <a:r>
              <a:rPr dirty="0" sz="1600" spc="-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ecosystem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</a:t>
            </a: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fertilizers.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74320" marL="286385">
              <a:lnSpc>
                <a:spcPct val="100000"/>
              </a:lnSpc>
              <a:buAutoNum type="arabicPeriod"/>
              <a:tabLst>
                <a:tab algn="l" pos="286385"/>
                <a:tab algn="l" pos="287020"/>
              </a:tabLst>
            </a:pPr>
            <a:r>
              <a:rPr dirty="0" sz="1600" spc="-8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</a:t>
            </a:r>
            <a:r>
              <a:rPr dirty="0" sz="1600" spc="-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600" spc="-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dirty="0" sz="1600" spc="-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16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dirty="0" sz="1600" spc="-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spc="-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essu</a:t>
            </a:r>
            <a:r>
              <a:rPr dirty="0" sz="1600" spc="-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spc="-6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74320" marL="286385" marR="408305">
              <a:lnSpc>
                <a:spcPct val="134300"/>
              </a:lnSpc>
              <a:spcBef>
                <a:spcPts val="450"/>
              </a:spcBef>
              <a:buAutoNum type="arabicPeriod"/>
              <a:tabLst>
                <a:tab algn="l" pos="286385"/>
                <a:tab algn="l" pos="287020"/>
              </a:tabLst>
            </a:pP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fertility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nutrient </a:t>
            </a:r>
            <a:r>
              <a:rPr dirty="0" sz="1600" spc="-4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sources.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74320" marL="2863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algn="l" pos="286385"/>
                <a:tab algn="l" pos="287020"/>
              </a:tabLst>
            </a:pPr>
            <a:r>
              <a:rPr dirty="0" sz="1600" spc="-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1600" spc="-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1600" spc="-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7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spc="-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1600" spc="-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aina</a:t>
            </a:r>
            <a:r>
              <a:rPr dirty="0" sz="1600" spc="-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1600" spc="-6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74320" marL="2863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algn="l" pos="286385"/>
                <a:tab algn="l" pos="287020"/>
              </a:tabLst>
            </a:pP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Minimizes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promotes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biodiversity.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4" name="object 8"/>
          <p:cNvSpPr txBox="1">
            <a:spLocks noGrp="1"/>
          </p:cNvSpPr>
          <p:nvPr>
            <p:ph sz="half" idx="3"/>
          </p:nvPr>
        </p:nvSpPr>
        <p:spPr>
          <a:xfrm>
            <a:off x="5011711" y="5438775"/>
            <a:ext cx="6400800" cy="4993919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 sz="2800" spc="25" u="sng"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b="1" dirty="0" sz="2800" spc="-114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spc="110" u="sng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  <a:r>
              <a:rPr dirty="0" sz="1600" spc="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health,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ecosystem </a:t>
            </a:r>
            <a:r>
              <a:rPr dirty="0" sz="1600" spc="-4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7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16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</a:t>
            </a:r>
            <a:r>
              <a:rPr dirty="0" sz="1600" spc="-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1600" spc="-7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1600" spc="-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1600" spc="-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600" spc="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600" spc="-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include:</a:t>
            </a:r>
            <a:endParaRPr dirty="0" sz="1600" lang="en-US" spc="-20">
              <a:solidFill>
                <a:srgbClr val="2B4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572135" marR="3080385">
              <a:lnSpc>
                <a:spcPct val="162000"/>
              </a:lnSpc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dirty="0" sz="1600" lang="en-US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600" lang="en-US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1600" lang="en-US" spc="-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1600" lang="en-US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dirty="0" sz="1600" lang="en-US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lang="en-US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600" lang="en-US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lang="en-US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opping </a:t>
            </a:r>
          </a:p>
          <a:p>
            <a:pPr indent="-285750" marL="572135" marR="3080385">
              <a:lnSpc>
                <a:spcPct val="162000"/>
              </a:lnSpc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dirty="0" sz="1600" lang="en-US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lang="en-US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1600" lang="en-US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1600" lang="en-US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 sz="1600" lang="en-US" spc="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till</a:t>
            </a:r>
            <a:r>
              <a:rPr dirty="0" sz="1600" lang="en-US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lang="en-US" spc="-7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1600" lang="en-US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arming</a:t>
            </a:r>
            <a:endParaRPr dirty="0" sz="16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572135" marR="2628265">
              <a:lnSpc>
                <a:spcPct val="162000"/>
              </a:lnSpc>
              <a:buFont typeface="Arial" panose="020B0604020202020204" pitchFamily="34" charset="0"/>
              <a:buChar char="•"/>
            </a:pPr>
            <a:r>
              <a:rPr dirty="0" sz="1600" lang="en-US" spc="-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1600" lang="en-US" spc="-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lang="en-US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1600" lang="en-US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anic</a:t>
            </a:r>
            <a:r>
              <a:rPr dirty="0" sz="1600" lang="en-US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lang="en-US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amendmen</a:t>
            </a:r>
            <a:r>
              <a:rPr dirty="0" sz="1600" lang="en-US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  <a:p>
            <a:pPr indent="-285750" marL="572135" marR="2628265">
              <a:lnSpc>
                <a:spcPct val="162000"/>
              </a:lnSpc>
              <a:buFont typeface="Arial" panose="020B0604020202020204" pitchFamily="34" charset="0"/>
              <a:buChar char="•"/>
            </a:pPr>
            <a:r>
              <a:rPr dirty="0" sz="1600" lang="en-US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Conse</a:t>
            </a:r>
            <a:r>
              <a:rPr dirty="0" sz="1600" lang="en-US" spc="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lang="en-US" spc="-7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1600" lang="en-US" spc="-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1600" lang="en-US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dirty="0" sz="1600" lang="en-US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lang="en-US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tilla</a:t>
            </a:r>
            <a:r>
              <a:rPr dirty="0" sz="1600" lang="en-US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1600" lang="en-US" spc="-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dirty="0" sz="16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2550">
              <a:lnSpc>
                <a:spcPct val="134300"/>
              </a:lnSpc>
              <a:spcBef>
                <a:spcPts val="1200"/>
              </a:spcBef>
            </a:pPr>
            <a:r>
              <a:rPr dirty="0" sz="1600" spc="-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disturbance,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dirty="0" sz="16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 </a:t>
            </a:r>
            <a:r>
              <a:rPr dirty="0" sz="1600" spc="-4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matter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content,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dirty="0" sz="1600" spc="-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 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activity, </a:t>
            </a:r>
            <a:r>
              <a:rPr dirty="0" sz="16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sz="1600" spc="-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1600" spc="-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althie</a:t>
            </a:r>
            <a:r>
              <a:rPr dirty="0" sz="1600" spc="-9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spc="-7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dirty="0" sz="16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spc="-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6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esilient</a:t>
            </a:r>
            <a:r>
              <a:rPr dirty="0" sz="16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soils.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>
        <p14:flythrough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/>
          <p:nvPr/>
        </p:nvSpPr>
        <p:spPr>
          <a:xfrm>
            <a:off x="0" y="0"/>
            <a:ext cx="11430000" cy="8305800"/>
          </a:xfrm>
          <a:custGeom>
            <a:avLst/>
            <a:ahLst/>
            <a:rect l="l" t="t" r="r" b="b"/>
            <a:pathLst>
              <a:path w="11430000" h="8305800">
                <a:moveTo>
                  <a:pt x="11430000" y="0"/>
                </a:moveTo>
                <a:lnTo>
                  <a:pt x="0" y="0"/>
                </a:lnTo>
                <a:lnTo>
                  <a:pt x="0" y="8305800"/>
                </a:lnTo>
                <a:lnTo>
                  <a:pt x="11430000" y="83058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CF5"/>
          </a:solidFill>
        </p:spPr>
        <p:txBody>
          <a:bodyPr bIns="0" lIns="0" rIns="0" rtlCol="0" tIns="0" wrap="square"/>
          <a:p/>
        </p:txBody>
      </p:sp>
      <p:pic>
        <p:nvPicPr>
          <p:cNvPr id="2097156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18350" y="180975"/>
            <a:ext cx="4286249" cy="8305799"/>
          </a:xfrm>
          <a:prstGeom prst="rect"/>
        </p:spPr>
      </p:pic>
      <p:sp>
        <p:nvSpPr>
          <p:cNvPr id="1048616" name="object 6"/>
          <p:cNvSpPr txBox="1">
            <a:spLocks noGrp="1"/>
          </p:cNvSpPr>
          <p:nvPr>
            <p:ph type="title"/>
          </p:nvPr>
        </p:nvSpPr>
        <p:spPr>
          <a:xfrm>
            <a:off x="722453" y="-283372"/>
            <a:ext cx="5132070" cy="2673350"/>
          </a:xfrm>
          <a:prstGeom prst="rect"/>
        </p:spPr>
        <p:txBody>
          <a:bodyPr bIns="0" lIns="0" rIns="0" rtlCol="0" tIns="6350" vert="horz" wrap="square">
            <a:spAutoFit/>
          </a:bodyPr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 sz="5400" spc="135"/>
              <a:t>Renewable </a:t>
            </a:r>
            <a:r>
              <a:rPr dirty="0" sz="5400" spc="60"/>
              <a:t>Energy </a:t>
            </a:r>
            <a:r>
              <a:rPr dirty="0" sz="5400" spc="65"/>
              <a:t> </a:t>
            </a:r>
            <a:r>
              <a:rPr dirty="0" sz="5400" spc="50"/>
              <a:t>Solutions</a:t>
            </a:r>
            <a:r>
              <a:rPr dirty="0" sz="5400" spc="-170"/>
              <a:t> </a:t>
            </a:r>
            <a:r>
              <a:rPr dirty="0" sz="5400" spc="-15"/>
              <a:t>f</a:t>
            </a:r>
            <a:r>
              <a:rPr dirty="0" sz="5400" spc="-85"/>
              <a:t>or</a:t>
            </a:r>
            <a:r>
              <a:rPr dirty="0" sz="5400" spc="-270"/>
              <a:t> </a:t>
            </a:r>
            <a:r>
              <a:rPr dirty="0" sz="5400" spc="-35"/>
              <a:t>Agricultural  </a:t>
            </a:r>
            <a:r>
              <a:rPr dirty="0" sz="5400" spc="45"/>
              <a:t>Operations</a:t>
            </a:r>
          </a:p>
        </p:txBody>
      </p:sp>
      <p:sp>
        <p:nvSpPr>
          <p:cNvPr id="1048617" name="object 7"/>
          <p:cNvSpPr/>
          <p:nvPr/>
        </p:nvSpPr>
        <p:spPr>
          <a:xfrm>
            <a:off x="603568" y="2551493"/>
            <a:ext cx="5943600" cy="2232856"/>
          </a:xfrm>
          <a:custGeom>
            <a:avLst/>
            <a:ahLst/>
            <a:rect l="l" t="t" r="r" b="b"/>
            <a:pathLst>
              <a:path w="5943600" h="1809750">
                <a:moveTo>
                  <a:pt x="592500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788312"/>
                </a:lnTo>
                <a:lnTo>
                  <a:pt x="0" y="1791157"/>
                </a:lnTo>
                <a:lnTo>
                  <a:pt x="18588" y="1809750"/>
                </a:lnTo>
                <a:lnTo>
                  <a:pt x="5925007" y="1809750"/>
                </a:lnTo>
                <a:lnTo>
                  <a:pt x="5943600" y="1791157"/>
                </a:lnTo>
                <a:lnTo>
                  <a:pt x="5943600" y="18592"/>
                </a:lnTo>
                <a:lnTo>
                  <a:pt x="5927750" y="546"/>
                </a:lnTo>
                <a:lnTo>
                  <a:pt x="5925007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bIns="0" lIns="0" rIns="0" rtlCol="0" tIns="0" wrap="square"/>
          <a:p/>
        </p:txBody>
      </p:sp>
      <p:sp>
        <p:nvSpPr>
          <p:cNvPr id="1048618" name="object 8"/>
          <p:cNvSpPr txBox="1"/>
          <p:nvPr/>
        </p:nvSpPr>
        <p:spPr>
          <a:xfrm>
            <a:off x="749935" y="2833150"/>
            <a:ext cx="5200650" cy="1623289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45">
                <a:solidFill>
                  <a:srgbClr val="2B404F"/>
                </a:solidFill>
                <a:latin typeface="Lucida Sans Unicode"/>
                <a:cs typeface="Lucida Sans Unicode"/>
              </a:rPr>
              <a:t>Solar</a:t>
            </a:r>
            <a:r>
              <a:rPr dirty="0" sz="1600" spc="-114">
                <a:solidFill>
                  <a:srgbClr val="2B404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45">
                <a:solidFill>
                  <a:srgbClr val="2B404F"/>
                </a:solidFill>
                <a:latin typeface="Lucida Sans Unicode"/>
                <a:cs typeface="Lucida Sans Unicode"/>
              </a:rPr>
              <a:t>Energy</a:t>
            </a:r>
            <a:endParaRPr dirty="0"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dirty="0" sz="1600" spc="-114">
                <a:solidFill>
                  <a:srgbClr val="2B404F"/>
                </a:solidFill>
                <a:latin typeface="Verdana"/>
                <a:cs typeface="Verdana"/>
              </a:rPr>
              <a:t>Solar</a:t>
            </a:r>
            <a:r>
              <a:rPr dirty="0" sz="1600" spc="-204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2B404F"/>
                </a:solidFill>
                <a:latin typeface="Verdana"/>
                <a:cs typeface="Verdana"/>
              </a:rPr>
              <a:t>panels</a:t>
            </a:r>
            <a:r>
              <a:rPr dirty="0" sz="1600" spc="-204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2B404F"/>
                </a:solidFill>
                <a:latin typeface="Verdana"/>
                <a:cs typeface="Verdana"/>
              </a:rPr>
              <a:t>can</a:t>
            </a:r>
            <a:r>
              <a:rPr dirty="0" sz="1600" spc="-204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2B404F"/>
                </a:solidFill>
                <a:latin typeface="Verdana"/>
                <a:cs typeface="Verdana"/>
              </a:rPr>
              <a:t>power</a:t>
            </a:r>
            <a:r>
              <a:rPr dirty="0" sz="1600" spc="-204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2B404F"/>
                </a:solidFill>
                <a:latin typeface="Verdana"/>
                <a:cs typeface="Verdana"/>
              </a:rPr>
              <a:t>farm</a:t>
            </a:r>
            <a:r>
              <a:rPr dirty="0" sz="160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2B404F"/>
                </a:solidFill>
                <a:latin typeface="Verdana"/>
                <a:cs typeface="Verdana"/>
              </a:rPr>
              <a:t>equipment,</a:t>
            </a:r>
            <a:r>
              <a:rPr dirty="0" sz="1600" spc="-204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2B404F"/>
                </a:solidFill>
                <a:latin typeface="Verdana"/>
                <a:cs typeface="Verdana"/>
              </a:rPr>
              <a:t>irrigation</a:t>
            </a:r>
            <a:r>
              <a:rPr dirty="0" sz="1600" spc="-204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50">
                <a:solidFill>
                  <a:srgbClr val="2B404F"/>
                </a:solidFill>
                <a:latin typeface="Verdana"/>
                <a:cs typeface="Verdana"/>
              </a:rPr>
              <a:t>systems,</a:t>
            </a:r>
            <a:r>
              <a:rPr dirty="0" sz="1600" spc="-204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2B404F"/>
                </a:solidFill>
                <a:latin typeface="Verdana"/>
                <a:cs typeface="Verdana"/>
              </a:rPr>
              <a:t>and</a:t>
            </a:r>
            <a:r>
              <a:rPr dirty="0" sz="1600" spc="-204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2B404F"/>
                </a:solidFill>
                <a:latin typeface="Verdana"/>
                <a:cs typeface="Verdana"/>
              </a:rPr>
              <a:t>lighting, </a:t>
            </a:r>
            <a:r>
              <a:rPr dirty="0" sz="1600" spc="-459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2B404F"/>
                </a:solidFill>
                <a:latin typeface="Verdana"/>
                <a:cs typeface="Verdana"/>
              </a:rPr>
              <a:t>reducing </a:t>
            </a:r>
            <a:r>
              <a:rPr dirty="0" sz="1600" spc="-105">
                <a:solidFill>
                  <a:srgbClr val="2B404F"/>
                </a:solidFill>
                <a:latin typeface="Verdana"/>
                <a:cs typeface="Verdana"/>
              </a:rPr>
              <a:t>reliance on </a:t>
            </a:r>
            <a:r>
              <a:rPr dirty="0" sz="1600" spc="-90">
                <a:solidFill>
                  <a:srgbClr val="2B404F"/>
                </a:solidFill>
                <a:latin typeface="Verdana"/>
                <a:cs typeface="Verdana"/>
              </a:rPr>
              <a:t>fossil </a:t>
            </a:r>
            <a:r>
              <a:rPr dirty="0" sz="1600" spc="-100">
                <a:solidFill>
                  <a:srgbClr val="2B404F"/>
                </a:solidFill>
                <a:latin typeface="Verdana"/>
                <a:cs typeface="Verdana"/>
              </a:rPr>
              <a:t>fuels </a:t>
            </a:r>
            <a:r>
              <a:rPr dirty="0" sz="1600" spc="-114">
                <a:solidFill>
                  <a:srgbClr val="2B404F"/>
                </a:solidFill>
                <a:latin typeface="Verdana"/>
                <a:cs typeface="Verdana"/>
              </a:rPr>
              <a:t>and </a:t>
            </a:r>
            <a:r>
              <a:rPr dirty="0" sz="1600" spc="-105">
                <a:solidFill>
                  <a:srgbClr val="2B404F"/>
                </a:solidFill>
                <a:latin typeface="Verdana"/>
                <a:cs typeface="Verdana"/>
              </a:rPr>
              <a:t>lowering </a:t>
            </a:r>
            <a:r>
              <a:rPr dirty="0" sz="1600" spc="-100">
                <a:solidFill>
                  <a:srgbClr val="2B404F"/>
                </a:solidFill>
                <a:latin typeface="Verdana"/>
                <a:cs typeface="Verdana"/>
              </a:rPr>
              <a:t>operational </a:t>
            </a:r>
            <a:r>
              <a:rPr dirty="0" sz="1600" spc="-130">
                <a:solidFill>
                  <a:srgbClr val="2B404F"/>
                </a:solidFill>
                <a:latin typeface="Verdana"/>
                <a:cs typeface="Verdana"/>
              </a:rPr>
              <a:t>costs. </a:t>
            </a:r>
            <a:r>
              <a:rPr dirty="0" sz="1600" spc="-105">
                <a:solidFill>
                  <a:srgbClr val="2B404F"/>
                </a:solidFill>
                <a:latin typeface="Verdana"/>
                <a:cs typeface="Verdana"/>
              </a:rPr>
              <a:t>This </a:t>
            </a:r>
            <a:r>
              <a:rPr dirty="0" sz="1600" spc="-1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2B404F"/>
                </a:solidFill>
                <a:latin typeface="Verdana"/>
                <a:cs typeface="Verdana"/>
              </a:rPr>
              <a:t>renewable </a:t>
            </a:r>
            <a:r>
              <a:rPr dirty="0" sz="1600" spc="-140">
                <a:solidFill>
                  <a:srgbClr val="2B404F"/>
                </a:solidFill>
                <a:latin typeface="Verdana"/>
                <a:cs typeface="Verdana"/>
              </a:rPr>
              <a:t>energy </a:t>
            </a:r>
            <a:r>
              <a:rPr dirty="0" sz="1600" spc="-120">
                <a:solidFill>
                  <a:srgbClr val="2B404F"/>
                </a:solidFill>
                <a:latin typeface="Verdana"/>
                <a:cs typeface="Verdana"/>
              </a:rPr>
              <a:t>source </a:t>
            </a:r>
            <a:r>
              <a:rPr dirty="0" sz="1600" spc="-114">
                <a:solidFill>
                  <a:srgbClr val="2B404F"/>
                </a:solidFill>
                <a:latin typeface="Verdana"/>
                <a:cs typeface="Verdana"/>
              </a:rPr>
              <a:t>provides </a:t>
            </a:r>
            <a:r>
              <a:rPr dirty="0" sz="1600" spc="-135">
                <a:solidFill>
                  <a:srgbClr val="2B404F"/>
                </a:solidFill>
                <a:latin typeface="Verdana"/>
                <a:cs typeface="Verdana"/>
              </a:rPr>
              <a:t>a </a:t>
            </a:r>
            <a:r>
              <a:rPr dirty="0" sz="1600" spc="-110">
                <a:solidFill>
                  <a:srgbClr val="2B404F"/>
                </a:solidFill>
                <a:latin typeface="Verdana"/>
                <a:cs typeface="Verdana"/>
              </a:rPr>
              <a:t>sustainable </a:t>
            </a:r>
            <a:r>
              <a:rPr dirty="0" sz="1600" spc="-90">
                <a:solidFill>
                  <a:srgbClr val="2B404F"/>
                </a:solidFill>
                <a:latin typeface="Verdana"/>
                <a:cs typeface="Verdana"/>
              </a:rPr>
              <a:t>solution </a:t>
            </a:r>
            <a:r>
              <a:rPr dirty="0" sz="1600" spc="-100">
                <a:solidFill>
                  <a:srgbClr val="2B404F"/>
                </a:solidFill>
                <a:latin typeface="Verdana"/>
                <a:cs typeface="Verdana"/>
              </a:rPr>
              <a:t>for </a:t>
            </a:r>
            <a:r>
              <a:rPr dirty="0" sz="1600" spc="-114">
                <a:solidFill>
                  <a:srgbClr val="2B404F"/>
                </a:solidFill>
                <a:latin typeface="Verdana"/>
                <a:cs typeface="Verdana"/>
              </a:rPr>
              <a:t>powering </a:t>
            </a:r>
            <a:r>
              <a:rPr dirty="0" sz="1600" spc="-11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2B404F"/>
                </a:solidFill>
                <a:latin typeface="Verdana"/>
                <a:cs typeface="Verdana"/>
              </a:rPr>
              <a:t>agricultural</a:t>
            </a:r>
            <a:r>
              <a:rPr dirty="0" sz="1600" spc="-21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2B404F"/>
                </a:solidFill>
                <a:latin typeface="Verdana"/>
                <a:cs typeface="Verdana"/>
              </a:rPr>
              <a:t>operations.</a:t>
            </a:r>
            <a:endParaRPr dirty="0" sz="1600">
              <a:latin typeface="Verdana"/>
              <a:cs typeface="Verdana"/>
            </a:endParaRPr>
          </a:p>
        </p:txBody>
      </p:sp>
      <p:sp>
        <p:nvSpPr>
          <p:cNvPr id="1048619" name="object 9"/>
          <p:cNvSpPr/>
          <p:nvPr/>
        </p:nvSpPr>
        <p:spPr>
          <a:xfrm>
            <a:off x="603823" y="5201919"/>
            <a:ext cx="5943600" cy="1543050"/>
          </a:xfrm>
          <a:custGeom>
            <a:avLst/>
            <a:ahLst/>
            <a:rect l="l" t="t" r="r" b="b"/>
            <a:pathLst>
              <a:path w="5943600" h="1543050">
                <a:moveTo>
                  <a:pt x="592500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521612"/>
                </a:lnTo>
                <a:lnTo>
                  <a:pt x="0" y="1524457"/>
                </a:lnTo>
                <a:lnTo>
                  <a:pt x="18588" y="1543050"/>
                </a:lnTo>
                <a:lnTo>
                  <a:pt x="5925007" y="1543050"/>
                </a:lnTo>
                <a:lnTo>
                  <a:pt x="5943600" y="1524457"/>
                </a:lnTo>
                <a:lnTo>
                  <a:pt x="5943600" y="18592"/>
                </a:lnTo>
                <a:lnTo>
                  <a:pt x="5927750" y="546"/>
                </a:lnTo>
                <a:lnTo>
                  <a:pt x="5925007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bIns="0" lIns="0" rIns="0" rtlCol="0" tIns="0" wrap="square"/>
          <a:p/>
        </p:txBody>
      </p:sp>
      <p:sp>
        <p:nvSpPr>
          <p:cNvPr id="1048620" name="object 10"/>
          <p:cNvSpPr txBox="1"/>
          <p:nvPr/>
        </p:nvSpPr>
        <p:spPr>
          <a:xfrm>
            <a:off x="749935" y="5286375"/>
            <a:ext cx="5494655" cy="1277657"/>
          </a:xfrm>
          <a:prstGeom prst="rect"/>
        </p:spPr>
        <p:txBody>
          <a:bodyPr bIns="0" lIns="0" rIns="0" rtlCol="0" tIns="17145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35"/>
              </a:spcBef>
            </a:pPr>
            <a:r>
              <a:rPr dirty="0" sz="1600" spc="110">
                <a:solidFill>
                  <a:srgbClr val="2B404F"/>
                </a:solidFill>
                <a:latin typeface="Lucida Sans Unicode"/>
                <a:cs typeface="Lucida Sans Unicode"/>
              </a:rPr>
              <a:t>Wind</a:t>
            </a:r>
            <a:r>
              <a:rPr dirty="0" sz="1600" spc="-114">
                <a:solidFill>
                  <a:srgbClr val="2B404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45">
                <a:solidFill>
                  <a:srgbClr val="2B404F"/>
                </a:solidFill>
                <a:latin typeface="Lucida Sans Unicode"/>
                <a:cs typeface="Lucida Sans Unicode"/>
              </a:rPr>
              <a:t>Energy</a:t>
            </a:r>
            <a:endParaRPr dirty="0" sz="16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34300"/>
              </a:lnSpc>
              <a:spcBef>
                <a:spcPts val="540"/>
              </a:spcBef>
            </a:pPr>
            <a:r>
              <a:rPr dirty="0" sz="1600" spc="-130">
                <a:solidFill>
                  <a:srgbClr val="2B404F"/>
                </a:solidFill>
                <a:latin typeface="Verdana"/>
                <a:cs typeface="Verdana"/>
              </a:rPr>
              <a:t>Wind</a:t>
            </a:r>
            <a:r>
              <a:rPr dirty="0" sz="160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05">
                <a:solidFill>
                  <a:srgbClr val="2B404F"/>
                </a:solidFill>
                <a:latin typeface="Verdana"/>
                <a:cs typeface="Verdana"/>
              </a:rPr>
              <a:t>turbines</a:t>
            </a:r>
            <a:r>
              <a:rPr dirty="0" sz="160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2B404F"/>
                </a:solidFill>
                <a:latin typeface="Verdana"/>
                <a:cs typeface="Verdana"/>
              </a:rPr>
              <a:t>can</a:t>
            </a:r>
            <a:r>
              <a:rPr dirty="0" sz="160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2B404F"/>
                </a:solidFill>
                <a:latin typeface="Verdana"/>
                <a:cs typeface="Verdana"/>
              </a:rPr>
              <a:t>generate</a:t>
            </a:r>
            <a:r>
              <a:rPr dirty="0" sz="160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2B404F"/>
                </a:solidFill>
                <a:latin typeface="Verdana"/>
                <a:cs typeface="Verdana"/>
              </a:rPr>
              <a:t>electricity</a:t>
            </a:r>
            <a:r>
              <a:rPr dirty="0" sz="160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2B404F"/>
                </a:solidFill>
                <a:latin typeface="Verdana"/>
                <a:cs typeface="Verdana"/>
              </a:rPr>
              <a:t>for</a:t>
            </a:r>
            <a:r>
              <a:rPr dirty="0" sz="160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2B404F"/>
                </a:solidFill>
                <a:latin typeface="Verdana"/>
                <a:cs typeface="Verdana"/>
              </a:rPr>
              <a:t>farms</a:t>
            </a:r>
            <a:r>
              <a:rPr dirty="0" sz="160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2B404F"/>
                </a:solidFill>
                <a:latin typeface="Verdana"/>
                <a:cs typeface="Verdana"/>
              </a:rPr>
              <a:t>in</a:t>
            </a:r>
            <a:r>
              <a:rPr dirty="0" sz="160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2B404F"/>
                </a:solidFill>
                <a:latin typeface="Verdana"/>
                <a:cs typeface="Verdana"/>
              </a:rPr>
              <a:t>areas</a:t>
            </a:r>
            <a:r>
              <a:rPr dirty="0" sz="160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2B404F"/>
                </a:solidFill>
                <a:latin typeface="Verdana"/>
                <a:cs typeface="Verdana"/>
              </a:rPr>
              <a:t>with</a:t>
            </a:r>
            <a:r>
              <a:rPr dirty="0" sz="160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2B404F"/>
                </a:solidFill>
                <a:latin typeface="Verdana"/>
                <a:cs typeface="Verdana"/>
              </a:rPr>
              <a:t>consistent</a:t>
            </a:r>
            <a:r>
              <a:rPr dirty="0" sz="160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2B404F"/>
                </a:solidFill>
                <a:latin typeface="Verdana"/>
                <a:cs typeface="Verdana"/>
              </a:rPr>
              <a:t>wind </a:t>
            </a:r>
            <a:r>
              <a:rPr dirty="0" sz="1600" spc="-459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30">
                <a:solidFill>
                  <a:srgbClr val="2B404F"/>
                </a:solidFill>
                <a:latin typeface="Verdana"/>
                <a:cs typeface="Verdana"/>
              </a:rPr>
              <a:t>resources,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2B404F"/>
                </a:solidFill>
                <a:latin typeface="Verdana"/>
                <a:cs typeface="Verdana"/>
              </a:rPr>
              <a:t>further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2B404F"/>
                </a:solidFill>
                <a:latin typeface="Verdana"/>
                <a:cs typeface="Verdana"/>
              </a:rPr>
              <a:t>reducing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30">
                <a:solidFill>
                  <a:srgbClr val="2B404F"/>
                </a:solidFill>
                <a:latin typeface="Verdana"/>
                <a:cs typeface="Verdana"/>
              </a:rPr>
              <a:t>greenhouse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55">
                <a:solidFill>
                  <a:srgbClr val="2B404F"/>
                </a:solidFill>
                <a:latin typeface="Verdana"/>
                <a:cs typeface="Verdana"/>
              </a:rPr>
              <a:t>gas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2B404F"/>
                </a:solidFill>
                <a:latin typeface="Verdana"/>
                <a:cs typeface="Verdana"/>
              </a:rPr>
              <a:t>emissions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2B404F"/>
                </a:solidFill>
                <a:latin typeface="Verdana"/>
                <a:cs typeface="Verdana"/>
              </a:rPr>
              <a:t>and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2B404F"/>
                </a:solidFill>
                <a:latin typeface="Verdana"/>
                <a:cs typeface="Verdana"/>
              </a:rPr>
              <a:t>promoting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2B404F"/>
                </a:solidFill>
                <a:latin typeface="Verdana"/>
                <a:cs typeface="Verdana"/>
              </a:rPr>
              <a:t>energy </a:t>
            </a:r>
            <a:r>
              <a:rPr dirty="0" sz="1600" spc="-46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2B404F"/>
                </a:solidFill>
                <a:latin typeface="Verdana"/>
                <a:cs typeface="Verdana"/>
              </a:rPr>
              <a:t>independence.</a:t>
            </a:r>
            <a:endParaRPr dirty="0" sz="1600">
              <a:latin typeface="Verdana"/>
              <a:cs typeface="Verdana"/>
            </a:endParaRPr>
          </a:p>
        </p:txBody>
      </p:sp>
      <p:sp>
        <p:nvSpPr>
          <p:cNvPr id="1048621" name="object 11"/>
          <p:cNvSpPr/>
          <p:nvPr/>
        </p:nvSpPr>
        <p:spPr>
          <a:xfrm>
            <a:off x="587375" y="7176000"/>
            <a:ext cx="5943600" cy="1809750"/>
          </a:xfrm>
          <a:custGeom>
            <a:avLst/>
            <a:ahLst/>
            <a:rect l="l" t="t" r="r" b="b"/>
            <a:pathLst>
              <a:path w="5943600" h="1809750">
                <a:moveTo>
                  <a:pt x="592500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788318"/>
                </a:lnTo>
                <a:lnTo>
                  <a:pt x="0" y="1791161"/>
                </a:lnTo>
                <a:lnTo>
                  <a:pt x="18588" y="1809750"/>
                </a:lnTo>
                <a:lnTo>
                  <a:pt x="5925007" y="1809750"/>
                </a:lnTo>
                <a:lnTo>
                  <a:pt x="5943600" y="1791161"/>
                </a:lnTo>
                <a:lnTo>
                  <a:pt x="5943600" y="18592"/>
                </a:lnTo>
                <a:lnTo>
                  <a:pt x="5927750" y="546"/>
                </a:lnTo>
                <a:lnTo>
                  <a:pt x="5925007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bIns="0" lIns="0" rIns="0" rtlCol="0" tIns="0" wrap="square"/>
          <a:p/>
        </p:txBody>
      </p:sp>
      <p:sp>
        <p:nvSpPr>
          <p:cNvPr id="1048622" name="object 12"/>
          <p:cNvSpPr txBox="1"/>
          <p:nvPr/>
        </p:nvSpPr>
        <p:spPr>
          <a:xfrm>
            <a:off x="749935" y="7176000"/>
            <a:ext cx="5618480" cy="1672637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80">
                <a:solidFill>
                  <a:srgbClr val="2B404F"/>
                </a:solidFill>
                <a:latin typeface="Lucida Sans Unicode"/>
                <a:cs typeface="Lucida Sans Unicode"/>
              </a:rPr>
              <a:t>Biogas</a:t>
            </a:r>
            <a:endParaRPr dirty="0" sz="2000">
              <a:latin typeface="Lucida Sans Unicode"/>
              <a:cs typeface="Lucida Sans Unicode"/>
            </a:endParaRPr>
          </a:p>
          <a:p>
            <a:pPr marL="12700" marR="5080">
              <a:lnSpc>
                <a:spcPct val="132700"/>
              </a:lnSpc>
              <a:spcBef>
                <a:spcPts val="565"/>
              </a:spcBef>
            </a:pPr>
            <a:r>
              <a:rPr dirty="0" sz="1600" spc="-114">
                <a:solidFill>
                  <a:srgbClr val="2B404F"/>
                </a:solidFill>
                <a:latin typeface="Verdana"/>
                <a:cs typeface="Verdana"/>
              </a:rPr>
              <a:t>Anaerobic</a:t>
            </a:r>
            <a:r>
              <a:rPr dirty="0" sz="160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05">
                <a:solidFill>
                  <a:srgbClr val="2B404F"/>
                </a:solidFill>
                <a:latin typeface="Verdana"/>
                <a:cs typeface="Verdana"/>
              </a:rPr>
              <a:t>digestion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2B404F"/>
                </a:solidFill>
                <a:latin typeface="Verdana"/>
                <a:cs typeface="Verdana"/>
              </a:rPr>
              <a:t>of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2B404F"/>
                </a:solidFill>
                <a:latin typeface="Verdana"/>
                <a:cs typeface="Verdana"/>
              </a:rPr>
              <a:t>agricultural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2B404F"/>
                </a:solidFill>
                <a:latin typeface="Verdana"/>
                <a:cs typeface="Verdana"/>
              </a:rPr>
              <a:t>waste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2B404F"/>
                </a:solidFill>
                <a:latin typeface="Verdana"/>
                <a:cs typeface="Verdana"/>
              </a:rPr>
              <a:t>can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2B404F"/>
                </a:solidFill>
                <a:latin typeface="Verdana"/>
                <a:cs typeface="Verdana"/>
              </a:rPr>
              <a:t>produce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2B404F"/>
                </a:solidFill>
                <a:latin typeface="Verdana"/>
                <a:cs typeface="Verdana"/>
              </a:rPr>
              <a:t>biogas,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35">
                <a:solidFill>
                  <a:srgbClr val="2B404F"/>
                </a:solidFill>
                <a:latin typeface="Verdana"/>
                <a:cs typeface="Verdana"/>
              </a:rPr>
              <a:t>a</a:t>
            </a:r>
            <a:r>
              <a:rPr dirty="0" sz="160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2B404F"/>
                </a:solidFill>
                <a:latin typeface="Verdana"/>
                <a:cs typeface="Verdana"/>
              </a:rPr>
              <a:t>renewable</a:t>
            </a:r>
            <a:r>
              <a:rPr dirty="0" sz="160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2B404F"/>
                </a:solidFill>
                <a:latin typeface="Verdana"/>
                <a:cs typeface="Verdana"/>
              </a:rPr>
              <a:t>fuel </a:t>
            </a:r>
            <a:r>
              <a:rPr dirty="0" sz="1600" spc="-45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2B404F"/>
                </a:solidFill>
                <a:latin typeface="Verdana"/>
                <a:cs typeface="Verdana"/>
              </a:rPr>
              <a:t>source </a:t>
            </a:r>
            <a:r>
              <a:rPr dirty="0" sz="1600" spc="-110">
                <a:solidFill>
                  <a:srgbClr val="2B404F"/>
                </a:solidFill>
                <a:latin typeface="Verdana"/>
                <a:cs typeface="Verdana"/>
              </a:rPr>
              <a:t>that </a:t>
            </a:r>
            <a:r>
              <a:rPr dirty="0" sz="1600" spc="-120">
                <a:solidFill>
                  <a:srgbClr val="2B404F"/>
                </a:solidFill>
                <a:latin typeface="Verdana"/>
                <a:cs typeface="Verdana"/>
              </a:rPr>
              <a:t>can </a:t>
            </a:r>
            <a:r>
              <a:rPr dirty="0" sz="1600" spc="-114">
                <a:solidFill>
                  <a:srgbClr val="2B404F"/>
                </a:solidFill>
                <a:latin typeface="Verdana"/>
                <a:cs typeface="Verdana"/>
              </a:rPr>
              <a:t>be </a:t>
            </a:r>
            <a:r>
              <a:rPr dirty="0" sz="1600" spc="-125">
                <a:solidFill>
                  <a:srgbClr val="2B404F"/>
                </a:solidFill>
                <a:latin typeface="Verdana"/>
                <a:cs typeface="Verdana"/>
              </a:rPr>
              <a:t>used </a:t>
            </a:r>
            <a:r>
              <a:rPr dirty="0" sz="1600" spc="-100">
                <a:solidFill>
                  <a:srgbClr val="2B404F"/>
                </a:solidFill>
                <a:latin typeface="Verdana"/>
                <a:cs typeface="Verdana"/>
              </a:rPr>
              <a:t>for </a:t>
            </a:r>
            <a:r>
              <a:rPr dirty="0" sz="1600" spc="-125">
                <a:solidFill>
                  <a:srgbClr val="2B404F"/>
                </a:solidFill>
                <a:latin typeface="Verdana"/>
                <a:cs typeface="Verdana"/>
              </a:rPr>
              <a:t>heating, </a:t>
            </a:r>
            <a:r>
              <a:rPr dirty="0" sz="1600" spc="-90">
                <a:solidFill>
                  <a:srgbClr val="2B404F"/>
                </a:solidFill>
                <a:latin typeface="Verdana"/>
                <a:cs typeface="Verdana"/>
              </a:rPr>
              <a:t>electricity </a:t>
            </a:r>
            <a:r>
              <a:rPr dirty="0" sz="1600" spc="-125">
                <a:solidFill>
                  <a:srgbClr val="2B404F"/>
                </a:solidFill>
                <a:latin typeface="Verdana"/>
                <a:cs typeface="Verdana"/>
              </a:rPr>
              <a:t>generation, </a:t>
            </a:r>
            <a:r>
              <a:rPr dirty="0" sz="1600" spc="-114">
                <a:solidFill>
                  <a:srgbClr val="2B404F"/>
                </a:solidFill>
                <a:latin typeface="Verdana"/>
                <a:cs typeface="Verdana"/>
              </a:rPr>
              <a:t>and </a:t>
            </a:r>
            <a:r>
              <a:rPr dirty="0" sz="1600" spc="-140">
                <a:solidFill>
                  <a:srgbClr val="2B404F"/>
                </a:solidFill>
                <a:latin typeface="Verdana"/>
                <a:cs typeface="Verdana"/>
              </a:rPr>
              <a:t>even </a:t>
            </a:r>
            <a:r>
              <a:rPr dirty="0" sz="1600" spc="-13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2B404F"/>
                </a:solidFill>
                <a:latin typeface="Verdana"/>
                <a:cs typeface="Verdana"/>
              </a:rPr>
              <a:t>transportation. </a:t>
            </a:r>
            <a:r>
              <a:rPr dirty="0" sz="1600" spc="-105">
                <a:solidFill>
                  <a:srgbClr val="2B404F"/>
                </a:solidFill>
                <a:latin typeface="Verdana"/>
                <a:cs typeface="Verdana"/>
              </a:rPr>
              <a:t>This </a:t>
            </a:r>
            <a:r>
              <a:rPr dirty="0" sz="1600" spc="-120">
                <a:solidFill>
                  <a:srgbClr val="2B404F"/>
                </a:solidFill>
                <a:latin typeface="Verdana"/>
                <a:cs typeface="Verdana"/>
              </a:rPr>
              <a:t>process </a:t>
            </a:r>
            <a:r>
              <a:rPr dirty="0" sz="1600" spc="-100">
                <a:solidFill>
                  <a:srgbClr val="2B404F"/>
                </a:solidFill>
                <a:latin typeface="Verdana"/>
                <a:cs typeface="Verdana"/>
              </a:rPr>
              <a:t>also </a:t>
            </a:r>
            <a:r>
              <a:rPr dirty="0" sz="1600" spc="-140">
                <a:solidFill>
                  <a:srgbClr val="2B404F"/>
                </a:solidFill>
                <a:latin typeface="Verdana"/>
                <a:cs typeface="Verdana"/>
              </a:rPr>
              <a:t>generates </a:t>
            </a:r>
            <a:r>
              <a:rPr dirty="0" sz="1600" spc="-110">
                <a:solidFill>
                  <a:srgbClr val="2B404F"/>
                </a:solidFill>
                <a:latin typeface="Verdana"/>
                <a:cs typeface="Verdana"/>
              </a:rPr>
              <a:t>valuable organic </a:t>
            </a:r>
            <a:r>
              <a:rPr dirty="0" sz="1600" spc="-95">
                <a:solidFill>
                  <a:srgbClr val="2B404F"/>
                </a:solidFill>
                <a:latin typeface="Verdana"/>
                <a:cs typeface="Verdana"/>
              </a:rPr>
              <a:t>fertilizer </a:t>
            </a:r>
            <a:r>
              <a:rPr dirty="0" sz="1600" spc="-100">
                <a:solidFill>
                  <a:srgbClr val="2B404F"/>
                </a:solidFill>
                <a:latin typeface="Verdana"/>
                <a:cs typeface="Verdana"/>
              </a:rPr>
              <a:t>for </a:t>
            </a:r>
            <a:r>
              <a:rPr dirty="0" sz="1600" spc="-75">
                <a:solidFill>
                  <a:srgbClr val="2B404F"/>
                </a:solidFill>
                <a:latin typeface="Verdana"/>
                <a:cs typeface="Verdana"/>
              </a:rPr>
              <a:t>soil </a:t>
            </a:r>
            <a:r>
              <a:rPr dirty="0" sz="1600" spc="-7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z="1600" spc="-135">
                <a:solidFill>
                  <a:srgbClr val="2B404F"/>
                </a:solidFill>
                <a:latin typeface="Verdana"/>
                <a:cs typeface="Verdana"/>
              </a:rPr>
              <a:t>amendment.</a:t>
            </a:r>
            <a:endParaRPr dirty="0" sz="16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-22485" y="-12701"/>
            <a:ext cx="11430000" cy="9505950"/>
          </a:xfrm>
          <a:custGeom>
            <a:avLst/>
            <a:ahLst/>
            <a:rect l="l" t="t" r="r" b="b"/>
            <a:pathLst>
              <a:path w="11430000" h="9505950">
                <a:moveTo>
                  <a:pt x="11430000" y="0"/>
                </a:moveTo>
                <a:lnTo>
                  <a:pt x="0" y="0"/>
                </a:lnTo>
                <a:lnTo>
                  <a:pt x="0" y="9505950"/>
                </a:lnTo>
                <a:lnTo>
                  <a:pt x="11430000" y="95059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CF5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507"/>
            <a:ext cx="4286250" cy="9505441"/>
          </a:xfrm>
          <a:prstGeom prst="rect"/>
        </p:spPr>
      </p:pic>
      <p:sp>
        <p:nvSpPr>
          <p:cNvPr id="1048624" name="object 4"/>
          <p:cNvSpPr txBox="1">
            <a:spLocks noGrp="1"/>
          </p:cNvSpPr>
          <p:nvPr>
            <p:ph type="title"/>
          </p:nvPr>
        </p:nvSpPr>
        <p:spPr>
          <a:xfrm>
            <a:off x="1403353" y="255679"/>
            <a:ext cx="9429750" cy="2139950"/>
          </a:xfrm>
          <a:prstGeom prst="rect"/>
        </p:spPr>
        <p:txBody>
          <a:bodyPr bIns="0" lIns="0" rIns="0" rtlCol="0" tIns="6350" vert="horz" wrap="square">
            <a:spAutoFit/>
          </a:bodyPr>
          <a:p>
            <a:pPr marL="3414395" marR="5080">
              <a:lnSpc>
                <a:spcPts val="4200"/>
              </a:lnSpc>
              <a:spcBef>
                <a:spcPts val="50"/>
              </a:spcBef>
            </a:pPr>
            <a:r>
              <a:rPr dirty="0" sz="5400" spc="21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dirty="0" sz="5400" spc="-2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>
                <a:latin typeface="Times New Roman" panose="02020603050405020304" pitchFamily="18" charset="0"/>
                <a:cs typeface="Times New Roman" panose="02020603050405020304" pitchFamily="18" charset="0"/>
              </a:rPr>
              <a:t>Conservation</a:t>
            </a:r>
            <a:r>
              <a:rPr dirty="0" sz="5400" spc="-20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 spc="125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5400" spc="-10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 spc="60">
                <a:latin typeface="Times New Roman" panose="02020603050405020304" pitchFamily="18" charset="0"/>
                <a:cs typeface="Times New Roman" panose="02020603050405020304" pitchFamily="18" charset="0"/>
              </a:rPr>
              <a:t>Irrigation </a:t>
            </a:r>
            <a:r>
              <a:rPr dirty="0" sz="5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dirty="0" sz="5400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 spc="7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</p:txBody>
      </p:sp>
      <p:sp>
        <p:nvSpPr>
          <p:cNvPr id="1048625" name="object 5"/>
          <p:cNvSpPr/>
          <p:nvPr/>
        </p:nvSpPr>
        <p:spPr>
          <a:xfrm>
            <a:off x="4886325" y="2333624"/>
            <a:ext cx="857250" cy="1811020"/>
          </a:xfrm>
          <a:custGeom>
            <a:avLst/>
            <a:ahLst/>
            <a:rect l="l" t="t" r="r" b="b"/>
            <a:pathLst>
              <a:path w="857250" h="1811020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1639341"/>
                </a:lnTo>
                <a:lnTo>
                  <a:pt x="428625" y="1810791"/>
                </a:lnTo>
                <a:lnTo>
                  <a:pt x="857250" y="1639341"/>
                </a:lnTo>
                <a:lnTo>
                  <a:pt x="857250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bIns="0" lIns="0" rIns="0" rtlCol="0" tIns="0" wrap="square"/>
          <a:p/>
        </p:txBody>
      </p:sp>
      <p:sp>
        <p:nvSpPr>
          <p:cNvPr id="1048626" name="object 6"/>
          <p:cNvSpPr txBox="1"/>
          <p:nvPr/>
        </p:nvSpPr>
        <p:spPr>
          <a:xfrm>
            <a:off x="5241823" y="3063874"/>
            <a:ext cx="146050" cy="33401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315">
                <a:solidFill>
                  <a:srgbClr val="2B404F"/>
                </a:solidFill>
                <a:latin typeface="Lucida Sans Unicode"/>
                <a:cs typeface="Lucida Sans Unicode"/>
              </a:rPr>
              <a:t>1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048627" name="object 7"/>
          <p:cNvSpPr txBox="1"/>
          <p:nvPr/>
        </p:nvSpPr>
        <p:spPr>
          <a:xfrm>
            <a:off x="5988047" y="2487612"/>
            <a:ext cx="4770120" cy="681597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 sz="2000" spc="27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b="1" dirty="0" sz="2000" spc="1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20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b="1" dirty="0" sz="2000" spc="-1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000" spc="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Audits</a:t>
            </a:r>
            <a:endParaRPr b="1"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400" spc="-1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Conducting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audits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dirty="0" sz="1400" spc="-19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leaks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inefficiencies</a:t>
            </a:r>
            <a:endParaRPr dirty="0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8" name="object 8"/>
          <p:cNvSpPr txBox="1"/>
          <p:nvPr/>
        </p:nvSpPr>
        <p:spPr>
          <a:xfrm>
            <a:off x="5988047" y="3088639"/>
            <a:ext cx="4762500" cy="560153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dirty="0" sz="1400" spc="-8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9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9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step.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8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pinpoint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 </a:t>
            </a:r>
            <a:r>
              <a:rPr dirty="0" sz="1400" spc="-459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water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</a:t>
            </a:r>
            <a:r>
              <a:rPr dirty="0" sz="1400" spc="-1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implemented </a:t>
            </a:r>
            <a:r>
              <a:rPr dirty="0" sz="1400" spc="-1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effectively.</a:t>
            </a:r>
            <a:endParaRPr dirty="0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object 9"/>
          <p:cNvSpPr/>
          <p:nvPr/>
        </p:nvSpPr>
        <p:spPr>
          <a:xfrm>
            <a:off x="4886325" y="4152899"/>
            <a:ext cx="857250" cy="1536700"/>
          </a:xfrm>
          <a:custGeom>
            <a:avLst/>
            <a:ahLst/>
            <a:rect l="l" t="t" r="r" b="b"/>
            <a:pathLst>
              <a:path w="857250" h="1536700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1365059"/>
                </a:lnTo>
                <a:lnTo>
                  <a:pt x="428625" y="1536509"/>
                </a:lnTo>
                <a:lnTo>
                  <a:pt x="857250" y="1365059"/>
                </a:lnTo>
                <a:lnTo>
                  <a:pt x="857250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bIns="0" lIns="0" rIns="0" rtlCol="0" tIns="0" wrap="square"/>
          <a:p/>
        </p:txBody>
      </p:sp>
      <p:sp>
        <p:nvSpPr>
          <p:cNvPr id="1048630" name="object 10"/>
          <p:cNvSpPr txBox="1"/>
          <p:nvPr/>
        </p:nvSpPr>
        <p:spPr>
          <a:xfrm>
            <a:off x="5230660" y="4740274"/>
            <a:ext cx="168910" cy="33401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40">
                <a:solidFill>
                  <a:srgbClr val="2B404F"/>
                </a:solidFill>
                <a:latin typeface="Lucida Sans Unicode"/>
                <a:cs typeface="Lucida Sans Unicode"/>
              </a:rPr>
              <a:t>2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048631" name="object 11"/>
          <p:cNvSpPr txBox="1"/>
          <p:nvPr/>
        </p:nvSpPr>
        <p:spPr>
          <a:xfrm>
            <a:off x="5988046" y="4306887"/>
            <a:ext cx="4758690" cy="1161593"/>
          </a:xfrm>
          <a:prstGeom prst="rect"/>
        </p:spPr>
        <p:txBody>
          <a:bodyPr bIns="0" lIns="0" rIns="0" rtlCol="0" tIns="17145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35"/>
              </a:spcBef>
            </a:pPr>
            <a:r>
              <a:rPr b="1" dirty="0" spc="9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b="1" dirty="0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pc="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</a:t>
            </a:r>
            <a:r>
              <a:rPr b="1" dirty="0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pc="8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marL="12700" marR="5080">
              <a:lnSpc>
                <a:spcPct val="134300"/>
              </a:lnSpc>
              <a:spcBef>
                <a:spcPts val="465"/>
              </a:spcBef>
            </a:pPr>
            <a:r>
              <a:rPr dirty="0" sz="1400" spc="-8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</a:t>
            </a:r>
            <a:r>
              <a:rPr dirty="0" sz="1400" spc="-1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400" spc="-1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1400" spc="-1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1400" spc="-1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1400" spc="-1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1400" spc="-9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9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1400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1400" spc="-1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8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</a:t>
            </a:r>
            <a:r>
              <a:rPr dirty="0" sz="1400" spc="-16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14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1400" spc="-8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schedules 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8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dirty="0" sz="1400" spc="-46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overwatering.</a:t>
            </a:r>
            <a:endParaRPr dirty="0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2" name="object 12"/>
          <p:cNvSpPr/>
          <p:nvPr/>
        </p:nvSpPr>
        <p:spPr>
          <a:xfrm>
            <a:off x="4886325" y="5686424"/>
            <a:ext cx="857250" cy="1536700"/>
          </a:xfrm>
          <a:custGeom>
            <a:avLst/>
            <a:ahLst/>
            <a:rect l="l" t="t" r="r" b="b"/>
            <a:pathLst>
              <a:path w="857250" h="1536700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1365059"/>
                </a:lnTo>
                <a:lnTo>
                  <a:pt x="428625" y="1536509"/>
                </a:lnTo>
                <a:lnTo>
                  <a:pt x="857250" y="1365059"/>
                </a:lnTo>
                <a:lnTo>
                  <a:pt x="857250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bIns="0" lIns="0" rIns="0" rtlCol="0" tIns="0" wrap="square"/>
          <a:p/>
        </p:txBody>
      </p:sp>
      <p:sp>
        <p:nvSpPr>
          <p:cNvPr id="1048633" name="object 13"/>
          <p:cNvSpPr txBox="1"/>
          <p:nvPr/>
        </p:nvSpPr>
        <p:spPr>
          <a:xfrm>
            <a:off x="5229923" y="6273800"/>
            <a:ext cx="170180" cy="33401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30">
                <a:solidFill>
                  <a:srgbClr val="2B404F"/>
                </a:solidFill>
                <a:latin typeface="Lucida Sans Unicode"/>
                <a:cs typeface="Lucida Sans Unicode"/>
              </a:rPr>
              <a:t>3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048634" name="object 14"/>
          <p:cNvSpPr txBox="1"/>
          <p:nvPr/>
        </p:nvSpPr>
        <p:spPr>
          <a:xfrm>
            <a:off x="5988053" y="5840412"/>
            <a:ext cx="4723765" cy="1199668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 sz="2000" spc="-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Drip</a:t>
            </a:r>
            <a:r>
              <a:rPr b="1" dirty="0" sz="2000" spc="-7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000" spc="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</a:t>
            </a:r>
            <a:endParaRPr b="1"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31900"/>
              </a:lnSpc>
              <a:spcBef>
                <a:spcPts val="580"/>
              </a:spcBef>
            </a:pP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Drip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roots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8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plants, </a:t>
            </a:r>
            <a:r>
              <a:rPr dirty="0" sz="1400" spc="-459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evaporation and 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runoff. </a:t>
            </a:r>
            <a:r>
              <a:rPr dirty="0" sz="1400" spc="-1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dirty="0" sz="1400" spc="-1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</a:t>
            </a:r>
            <a:r>
              <a:rPr dirty="0" sz="1400" spc="-9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</a:t>
            </a:r>
            <a:r>
              <a:rPr dirty="0" sz="1400" spc="-1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400" spc="-1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dirty="0" sz="1400" spc="-1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1400" spc="-1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400" spc="-1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onse</a:t>
            </a:r>
            <a:r>
              <a:rPr dirty="0" sz="1400" spc="-6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400" spc="-18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1400" spc="-1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1400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aluable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</a:t>
            </a:r>
            <a:r>
              <a:rPr dirty="0" sz="1400" spc="-1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400" spc="-1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es.</a:t>
            </a:r>
            <a:endParaRPr dirty="0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5" name="object 15"/>
          <p:cNvSpPr/>
          <p:nvPr/>
        </p:nvSpPr>
        <p:spPr>
          <a:xfrm>
            <a:off x="4886325" y="7219950"/>
            <a:ext cx="857250" cy="1811020"/>
          </a:xfrm>
          <a:custGeom>
            <a:avLst/>
            <a:ahLst/>
            <a:rect l="l" t="t" r="r" b="b"/>
            <a:pathLst>
              <a:path w="857250" h="1811020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1639338"/>
                </a:lnTo>
                <a:lnTo>
                  <a:pt x="428625" y="1810788"/>
                </a:lnTo>
                <a:lnTo>
                  <a:pt x="857250" y="1639338"/>
                </a:lnTo>
                <a:lnTo>
                  <a:pt x="857250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bIns="0" lIns="0" rIns="0" rtlCol="0" tIns="0" wrap="square"/>
          <a:p/>
        </p:txBody>
      </p:sp>
      <p:sp>
        <p:nvSpPr>
          <p:cNvPr id="1048636" name="object 16"/>
          <p:cNvSpPr txBox="1"/>
          <p:nvPr/>
        </p:nvSpPr>
        <p:spPr>
          <a:xfrm>
            <a:off x="5219356" y="7950200"/>
            <a:ext cx="191135" cy="33401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35">
                <a:solidFill>
                  <a:srgbClr val="2B404F"/>
                </a:solidFill>
                <a:latin typeface="Lucida Sans Unicode"/>
                <a:cs typeface="Lucida Sans Unicode"/>
              </a:rPr>
              <a:t>4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048637" name="object 17"/>
          <p:cNvSpPr txBox="1"/>
          <p:nvPr/>
        </p:nvSpPr>
        <p:spPr>
          <a:xfrm>
            <a:off x="5988053" y="7373937"/>
            <a:ext cx="4845050" cy="1482115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 sz="2000" spc="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b="1" dirty="0" sz="2000" spc="-1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000" spc="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Harvesting</a:t>
            </a:r>
            <a:endParaRPr b="1"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dirty="0" sz="1400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rainwater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runoff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cisterns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400" spc="-2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dirty="0" sz="1400" spc="-1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dirty="0" sz="1400" spc="-459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supplement </a:t>
            </a:r>
            <a:r>
              <a:rPr dirty="0" sz="1400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 </a:t>
            </a:r>
            <a:r>
              <a:rPr dirty="0" sz="1400" spc="-1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1400" spc="-1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dirty="0" sz="1400" spc="-1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reliance on </a:t>
            </a:r>
            <a:r>
              <a:rPr dirty="0" sz="1400" spc="-1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sources. </a:t>
            </a:r>
            <a:r>
              <a:rPr dirty="0" sz="1400" spc="-1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dirty="0" sz="1400" spc="-1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promotes </a:t>
            </a:r>
            <a:r>
              <a:rPr dirty="0" sz="1400" spc="-1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and </a:t>
            </a:r>
            <a:r>
              <a:rPr dirty="0" sz="1400" spc="-1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400" spc="-11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</a:t>
            </a:r>
            <a:r>
              <a:rPr dirty="0" sz="1400" spc="-1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400" spc="-1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1400" spc="-1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400" spc="-1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essu</a:t>
            </a:r>
            <a:r>
              <a:rPr dirty="0" sz="1400" spc="-1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400" spc="-1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6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dirty="0" sz="1400" spc="-9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400" spc="-8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dirty="0" sz="1400" spc="-1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1400" spc="-1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dirty="0" sz="1400" spc="-204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supplies.</a:t>
            </a:r>
            <a:endParaRPr dirty="0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/>
          <p:nvPr/>
        </p:nvSpPr>
        <p:spPr>
          <a:xfrm>
            <a:off x="0" y="0"/>
            <a:ext cx="11430000" cy="10563225"/>
          </a:xfrm>
          <a:custGeom>
            <a:avLst/>
            <a:ahLst/>
            <a:rect l="l" t="t" r="r" b="b"/>
            <a:pathLst>
              <a:path w="11430000" h="10563225">
                <a:moveTo>
                  <a:pt x="11430000" y="0"/>
                </a:moveTo>
                <a:lnTo>
                  <a:pt x="0" y="0"/>
                </a:lnTo>
                <a:lnTo>
                  <a:pt x="0" y="10563225"/>
                </a:lnTo>
                <a:lnTo>
                  <a:pt x="11430000" y="105632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CF5"/>
          </a:solidFill>
        </p:spPr>
        <p:txBody>
          <a:bodyPr bIns="0" lIns="0" rIns="0" rtlCol="0" tIns="0" wrap="square"/>
          <a:p/>
        </p:txBody>
      </p:sp>
      <p:pic>
        <p:nvPicPr>
          <p:cNvPr id="209715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4286250" cy="10563224"/>
          </a:xfrm>
          <a:prstGeom prst="rect"/>
        </p:spPr>
      </p:pic>
      <p:sp>
        <p:nvSpPr>
          <p:cNvPr id="1048639" name="object 4"/>
          <p:cNvSpPr txBox="1">
            <a:spLocks noGrp="1"/>
          </p:cNvSpPr>
          <p:nvPr>
            <p:ph type="title"/>
          </p:nvPr>
        </p:nvSpPr>
        <p:spPr>
          <a:xfrm>
            <a:off x="1207300" y="-309751"/>
            <a:ext cx="9429750" cy="2673350"/>
          </a:xfrm>
          <a:prstGeom prst="rect"/>
        </p:spPr>
        <p:txBody>
          <a:bodyPr bIns="0" lIns="0" rIns="0" rtlCol="0" tIns="6350" vert="horz" wrap="square">
            <a:spAutoFit/>
          </a:bodyPr>
          <a:p>
            <a:pPr marL="3414395" marR="5080">
              <a:lnSpc>
                <a:spcPts val="4200"/>
              </a:lnSpc>
              <a:spcBef>
                <a:spcPts val="50"/>
              </a:spcBef>
            </a:pPr>
            <a:r>
              <a:rPr dirty="0" spc="110"/>
              <a:t>Integrated Pest </a:t>
            </a:r>
            <a:r>
              <a:rPr dirty="0" spc="114"/>
              <a:t> </a:t>
            </a:r>
            <a:r>
              <a:rPr dirty="0" spc="150"/>
              <a:t>Management:</a:t>
            </a:r>
            <a:r>
              <a:rPr dirty="0" spc="-250"/>
              <a:t> </a:t>
            </a:r>
            <a:r>
              <a:rPr dirty="0" spc="-20"/>
              <a:t>Reducing </a:t>
            </a:r>
            <a:r>
              <a:rPr dirty="0" spc="-1045"/>
              <a:t> </a:t>
            </a:r>
            <a:r>
              <a:rPr dirty="0" spc="-70"/>
              <a:t>Chemical</a:t>
            </a:r>
            <a:r>
              <a:rPr dirty="0" spc="-190"/>
              <a:t> </a:t>
            </a:r>
            <a:r>
              <a:rPr dirty="0" spc="15"/>
              <a:t>Dependency</a:t>
            </a:r>
          </a:p>
        </p:txBody>
      </p:sp>
      <p:sp>
        <p:nvSpPr>
          <p:cNvPr id="1048640" name="object 9"/>
          <p:cNvSpPr txBox="1">
            <a:spLocks noGrp="1"/>
          </p:cNvSpPr>
          <p:nvPr>
            <p:ph idx="1"/>
          </p:nvPr>
        </p:nvSpPr>
        <p:spPr>
          <a:xfrm>
            <a:off x="1028699" y="2845507"/>
            <a:ext cx="9429751" cy="2133282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5347970">
              <a:lnSpc>
                <a:spcPct val="100000"/>
              </a:lnSpc>
              <a:spcBef>
                <a:spcPts val="135"/>
              </a:spcBef>
            </a:pPr>
            <a:r>
              <a:rPr dirty="0" spc="40"/>
              <a:t>Monitoring</a:t>
            </a:r>
            <a:r>
              <a:rPr dirty="0" spc="-70"/>
              <a:t> </a:t>
            </a:r>
            <a:r>
              <a:rPr dirty="0" spc="75"/>
              <a:t>and</a:t>
            </a:r>
            <a:r>
              <a:rPr dirty="0" spc="-70"/>
              <a:t> </a:t>
            </a:r>
            <a:r>
              <a:rPr dirty="0" spc="35"/>
              <a:t>Identification</a:t>
            </a:r>
          </a:p>
          <a:p>
            <a:pPr marL="5347970" marR="5080">
              <a:lnSpc>
                <a:spcPct val="134300"/>
              </a:lnSpc>
              <a:spcBef>
                <a:spcPts val="540"/>
              </a:spcBef>
            </a:pPr>
            <a:r>
              <a:rPr dirty="0" sz="1350" spc="-35">
                <a:latin typeface="Tahoma"/>
                <a:cs typeface="Tahoma"/>
              </a:rPr>
              <a:t>Regular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10">
                <a:latin typeface="Tahoma"/>
                <a:cs typeface="Tahoma"/>
              </a:rPr>
              <a:t>monitoring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20">
                <a:latin typeface="Tahoma"/>
                <a:cs typeface="Tahoma"/>
              </a:rPr>
              <a:t>of</a:t>
            </a:r>
            <a:r>
              <a:rPr dirty="0" sz="1350" spc="-150">
                <a:latin typeface="Tahoma"/>
                <a:cs typeface="Tahoma"/>
              </a:rPr>
              <a:t> </a:t>
            </a:r>
            <a:r>
              <a:rPr dirty="0" sz="1350" spc="-20">
                <a:latin typeface="Tahoma"/>
                <a:cs typeface="Tahoma"/>
              </a:rPr>
              <a:t>crops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25">
                <a:latin typeface="Tahoma"/>
                <a:cs typeface="Tahoma"/>
              </a:rPr>
              <a:t>for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35">
                <a:latin typeface="Tahoma"/>
                <a:cs typeface="Tahoma"/>
              </a:rPr>
              <a:t>pests</a:t>
            </a:r>
            <a:r>
              <a:rPr dirty="0" sz="1350" spc="-150">
                <a:latin typeface="Tahoma"/>
                <a:cs typeface="Tahoma"/>
              </a:rPr>
              <a:t> </a:t>
            </a:r>
            <a:r>
              <a:rPr dirty="0" sz="1350" spc="-15">
                <a:latin typeface="Tahoma"/>
                <a:cs typeface="Tahoma"/>
              </a:rPr>
              <a:t>and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30">
                <a:latin typeface="Tahoma"/>
                <a:cs typeface="Tahoma"/>
              </a:rPr>
              <a:t>diseases</a:t>
            </a:r>
            <a:r>
              <a:rPr dirty="0" sz="1350" spc="-150">
                <a:latin typeface="Tahoma"/>
                <a:cs typeface="Tahoma"/>
              </a:rPr>
              <a:t> </a:t>
            </a:r>
            <a:r>
              <a:rPr dirty="0" sz="1350" spc="-10">
                <a:latin typeface="Tahoma"/>
                <a:cs typeface="Tahoma"/>
              </a:rPr>
              <a:t>is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5">
                <a:latin typeface="Tahoma"/>
                <a:cs typeface="Tahoma"/>
              </a:rPr>
              <a:t>crucial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25">
                <a:latin typeface="Tahoma"/>
                <a:cs typeface="Tahoma"/>
              </a:rPr>
              <a:t>for </a:t>
            </a:r>
            <a:r>
              <a:rPr dirty="0" sz="1350" spc="-20">
                <a:latin typeface="Tahoma"/>
                <a:cs typeface="Tahoma"/>
              </a:rPr>
              <a:t> </a:t>
            </a:r>
            <a:r>
              <a:rPr dirty="0" sz="1350" spc="-25">
                <a:latin typeface="Tahoma"/>
                <a:cs typeface="Tahoma"/>
              </a:rPr>
              <a:t>early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20">
                <a:latin typeface="Tahoma"/>
                <a:cs typeface="Tahoma"/>
              </a:rPr>
              <a:t>detection.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30">
                <a:latin typeface="Tahoma"/>
                <a:cs typeface="Tahoma"/>
              </a:rPr>
              <a:t>Identifying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20">
                <a:latin typeface="Tahoma"/>
                <a:cs typeface="Tahoma"/>
              </a:rPr>
              <a:t>the</a:t>
            </a:r>
            <a:r>
              <a:rPr dirty="0" sz="1350" spc="-150">
                <a:latin typeface="Tahoma"/>
                <a:cs typeface="Tahoma"/>
              </a:rPr>
              <a:t> </a:t>
            </a:r>
            <a:r>
              <a:rPr dirty="0" sz="1350" spc="-10">
                <a:latin typeface="Tahoma"/>
                <a:cs typeface="Tahoma"/>
              </a:rPr>
              <a:t>specific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25">
                <a:latin typeface="Tahoma"/>
                <a:cs typeface="Tahoma"/>
              </a:rPr>
              <a:t>pest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10">
                <a:latin typeface="Tahoma"/>
                <a:cs typeface="Tahoma"/>
              </a:rPr>
              <a:t>or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30">
                <a:latin typeface="Tahoma"/>
                <a:cs typeface="Tahoma"/>
              </a:rPr>
              <a:t>disease</a:t>
            </a:r>
            <a:r>
              <a:rPr dirty="0" sz="1350" spc="-150">
                <a:latin typeface="Tahoma"/>
                <a:cs typeface="Tahoma"/>
              </a:rPr>
              <a:t> </a:t>
            </a:r>
            <a:r>
              <a:rPr dirty="0" sz="1350" spc="-10">
                <a:latin typeface="Tahoma"/>
                <a:cs typeface="Tahoma"/>
              </a:rPr>
              <a:t>allows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25">
                <a:latin typeface="Tahoma"/>
                <a:cs typeface="Tahoma"/>
              </a:rPr>
              <a:t>for </a:t>
            </a:r>
            <a:r>
              <a:rPr dirty="0" sz="1350" spc="-405">
                <a:latin typeface="Tahoma"/>
                <a:cs typeface="Tahoma"/>
              </a:rPr>
              <a:t> </a:t>
            </a:r>
            <a:r>
              <a:rPr dirty="0" sz="1350" spc="-40">
                <a:latin typeface="Tahoma"/>
                <a:cs typeface="Tahoma"/>
              </a:rPr>
              <a:t>targeted </a:t>
            </a:r>
            <a:r>
              <a:rPr dirty="0" sz="1350" spc="-20">
                <a:latin typeface="Tahoma"/>
                <a:cs typeface="Tahoma"/>
              </a:rPr>
              <a:t>interventions, </a:t>
            </a:r>
            <a:r>
              <a:rPr dirty="0" sz="1350" spc="-25">
                <a:latin typeface="Tahoma"/>
                <a:cs typeface="Tahoma"/>
              </a:rPr>
              <a:t>preventing </a:t>
            </a:r>
            <a:r>
              <a:rPr dirty="0" sz="1350" spc="-20">
                <a:latin typeface="Tahoma"/>
                <a:cs typeface="Tahoma"/>
              </a:rPr>
              <a:t>widespread infestation </a:t>
            </a:r>
            <a:r>
              <a:rPr dirty="0" sz="1350" spc="-15">
                <a:latin typeface="Tahoma"/>
                <a:cs typeface="Tahoma"/>
              </a:rPr>
              <a:t>and </a:t>
            </a:r>
            <a:r>
              <a:rPr dirty="0" sz="1350" spc="-10">
                <a:latin typeface="Tahoma"/>
                <a:cs typeface="Tahoma"/>
              </a:rPr>
              <a:t> </a:t>
            </a:r>
            <a:r>
              <a:rPr dirty="0" sz="1350" spc="-35">
                <a:latin typeface="Tahoma"/>
                <a:cs typeface="Tahoma"/>
              </a:rPr>
              <a:t>r</a:t>
            </a:r>
            <a:r>
              <a:rPr dirty="0" sz="1350" spc="-20">
                <a:latin typeface="Tahoma"/>
                <a:cs typeface="Tahoma"/>
              </a:rPr>
              <a:t>educing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20">
                <a:latin typeface="Tahoma"/>
                <a:cs typeface="Tahoma"/>
              </a:rPr>
              <a:t>the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25">
                <a:latin typeface="Tahoma"/>
                <a:cs typeface="Tahoma"/>
              </a:rPr>
              <a:t>need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55">
                <a:latin typeface="Tahoma"/>
                <a:cs typeface="Tahoma"/>
              </a:rPr>
              <a:t>f</a:t>
            </a:r>
            <a:r>
              <a:rPr dirty="0" sz="1350" spc="-10">
                <a:latin typeface="Tahoma"/>
                <a:cs typeface="Tahoma"/>
              </a:rPr>
              <a:t>or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15">
                <a:latin typeface="Tahoma"/>
                <a:cs typeface="Tahoma"/>
              </a:rPr>
              <a:t>b</a:t>
            </a:r>
            <a:r>
              <a:rPr dirty="0" sz="1350" spc="-25">
                <a:latin typeface="Tahoma"/>
                <a:cs typeface="Tahoma"/>
              </a:rPr>
              <a:t>ro</a:t>
            </a:r>
            <a:r>
              <a:rPr dirty="0" sz="1350" spc="-30">
                <a:latin typeface="Tahoma"/>
                <a:cs typeface="Tahoma"/>
              </a:rPr>
              <a:t>ad-spe</a:t>
            </a:r>
            <a:r>
              <a:rPr dirty="0" sz="1350" spc="-40">
                <a:latin typeface="Tahoma"/>
                <a:cs typeface="Tahoma"/>
              </a:rPr>
              <a:t>c</a:t>
            </a:r>
            <a:r>
              <a:rPr dirty="0" sz="1350" spc="-15">
                <a:latin typeface="Tahoma"/>
                <a:cs typeface="Tahoma"/>
              </a:rPr>
              <a:t>trum</a:t>
            </a:r>
            <a:r>
              <a:rPr dirty="0" sz="1350" spc="-155">
                <a:latin typeface="Tahoma"/>
                <a:cs typeface="Tahoma"/>
              </a:rPr>
              <a:t> </a:t>
            </a:r>
            <a:r>
              <a:rPr dirty="0" sz="1350" spc="-30">
                <a:latin typeface="Tahoma"/>
                <a:cs typeface="Tahoma"/>
              </a:rPr>
              <a:t>pe</a:t>
            </a:r>
            <a:r>
              <a:rPr dirty="0" sz="1350" spc="-55">
                <a:latin typeface="Tahoma"/>
                <a:cs typeface="Tahoma"/>
              </a:rPr>
              <a:t>s</a:t>
            </a:r>
            <a:r>
              <a:rPr dirty="0" sz="1350" spc="-15">
                <a:latin typeface="Tahoma"/>
                <a:cs typeface="Tahoma"/>
              </a:rPr>
              <a:t>ticides.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35" name="object 5"/>
          <p:cNvGrpSpPr/>
          <p:nvPr/>
        </p:nvGrpSpPr>
        <p:grpSpPr>
          <a:xfrm>
            <a:off x="4950625" y="2333625"/>
            <a:ext cx="971550" cy="7762875"/>
            <a:chOff x="4950625" y="2333625"/>
            <a:chExt cx="971550" cy="7762875"/>
          </a:xfrm>
        </p:grpSpPr>
        <p:sp>
          <p:nvSpPr>
            <p:cNvPr id="1048641" name="object 6"/>
            <p:cNvSpPr/>
            <p:nvPr/>
          </p:nvSpPr>
          <p:spPr>
            <a:xfrm>
              <a:off x="5133975" y="2333624"/>
              <a:ext cx="788670" cy="7762875"/>
            </a:xfrm>
            <a:custGeom>
              <a:avLst/>
              <a:ahLst/>
              <a:rect l="l" t="t" r="r" b="b"/>
              <a:pathLst>
                <a:path w="788670" h="7762875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7753350"/>
                  </a:lnTo>
                  <a:lnTo>
                    <a:pt x="0" y="7755979"/>
                  </a:lnTo>
                  <a:lnTo>
                    <a:pt x="927" y="7758227"/>
                  </a:lnTo>
                  <a:lnTo>
                    <a:pt x="4648" y="7761948"/>
                  </a:lnTo>
                  <a:lnTo>
                    <a:pt x="6896" y="7762875"/>
                  </a:lnTo>
                  <a:lnTo>
                    <a:pt x="12153" y="7762875"/>
                  </a:lnTo>
                  <a:lnTo>
                    <a:pt x="14401" y="7761948"/>
                  </a:lnTo>
                  <a:lnTo>
                    <a:pt x="18122" y="7758227"/>
                  </a:lnTo>
                  <a:lnTo>
                    <a:pt x="19050" y="7755979"/>
                  </a:lnTo>
                  <a:lnTo>
                    <a:pt x="19050" y="6896"/>
                  </a:lnTo>
                  <a:close/>
                </a:path>
                <a:path w="788670" h="7762875">
                  <a:moveTo>
                    <a:pt x="788200" y="387896"/>
                  </a:moveTo>
                  <a:lnTo>
                    <a:pt x="787260" y="385648"/>
                  </a:lnTo>
                  <a:lnTo>
                    <a:pt x="783539" y="381927"/>
                  </a:lnTo>
                  <a:lnTo>
                    <a:pt x="781304" y="381000"/>
                  </a:lnTo>
                  <a:lnTo>
                    <a:pt x="195008" y="381000"/>
                  </a:lnTo>
                  <a:lnTo>
                    <a:pt x="192773" y="381927"/>
                  </a:lnTo>
                  <a:lnTo>
                    <a:pt x="189039" y="385648"/>
                  </a:lnTo>
                  <a:lnTo>
                    <a:pt x="188125" y="387896"/>
                  </a:lnTo>
                  <a:lnTo>
                    <a:pt x="188125" y="390525"/>
                  </a:lnTo>
                  <a:lnTo>
                    <a:pt x="188125" y="393153"/>
                  </a:lnTo>
                  <a:lnTo>
                    <a:pt x="189039" y="395401"/>
                  </a:lnTo>
                  <a:lnTo>
                    <a:pt x="192773" y="399122"/>
                  </a:lnTo>
                  <a:lnTo>
                    <a:pt x="195008" y="400050"/>
                  </a:lnTo>
                  <a:lnTo>
                    <a:pt x="781304" y="400050"/>
                  </a:lnTo>
                  <a:lnTo>
                    <a:pt x="783539" y="399122"/>
                  </a:lnTo>
                  <a:lnTo>
                    <a:pt x="787260" y="395401"/>
                  </a:lnTo>
                  <a:lnTo>
                    <a:pt x="788200" y="393153"/>
                  </a:lnTo>
                  <a:lnTo>
                    <a:pt x="788200" y="387896"/>
                  </a:lnTo>
                  <a:close/>
                </a:path>
              </a:pathLst>
            </a:custGeom>
            <a:solidFill>
              <a:srgbClr val="D9D4C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7"/>
            <p:cNvSpPr/>
            <p:nvPr/>
          </p:nvSpPr>
          <p:spPr>
            <a:xfrm>
              <a:off x="4950625" y="2533650"/>
              <a:ext cx="390525" cy="381000"/>
            </a:xfrm>
            <a:custGeom>
              <a:avLst/>
              <a:ahLst/>
              <a:rect l="l" t="t" r="r" b="b"/>
              <a:pathLst>
                <a:path w="390525" h="381000">
                  <a:moveTo>
                    <a:pt x="371932" y="0"/>
                  </a:moveTo>
                  <a:lnTo>
                    <a:pt x="18580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62"/>
                  </a:lnTo>
                  <a:lnTo>
                    <a:pt x="0" y="362407"/>
                  </a:lnTo>
                  <a:lnTo>
                    <a:pt x="18580" y="381000"/>
                  </a:lnTo>
                  <a:lnTo>
                    <a:pt x="371932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62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F3EEE3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3" name="object 8"/>
          <p:cNvSpPr txBox="1"/>
          <p:nvPr/>
        </p:nvSpPr>
        <p:spPr>
          <a:xfrm>
            <a:off x="5070373" y="2540000"/>
            <a:ext cx="146050" cy="33401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315">
                <a:solidFill>
                  <a:srgbClr val="2B404F"/>
                </a:solidFill>
                <a:latin typeface="Lucida Sans Unicode"/>
                <a:cs typeface="Lucida Sans Unicode"/>
              </a:rPr>
              <a:t>1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36" name="object 10"/>
          <p:cNvGrpSpPr/>
          <p:nvPr/>
        </p:nvGrpSpPr>
        <p:grpSpPr>
          <a:xfrm>
            <a:off x="4950625" y="4514850"/>
            <a:ext cx="971550" cy="381000"/>
            <a:chOff x="4950625" y="4514850"/>
            <a:chExt cx="971550" cy="381000"/>
          </a:xfrm>
        </p:grpSpPr>
        <p:sp>
          <p:nvSpPr>
            <p:cNvPr id="1048644" name="object 11"/>
            <p:cNvSpPr/>
            <p:nvPr/>
          </p:nvSpPr>
          <p:spPr>
            <a:xfrm>
              <a:off x="5322100" y="4695825"/>
              <a:ext cx="600075" cy="19050"/>
            </a:xfrm>
            <a:custGeom>
              <a:avLst/>
              <a:ah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D9D4C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2"/>
            <p:cNvSpPr/>
            <p:nvPr/>
          </p:nvSpPr>
          <p:spPr>
            <a:xfrm>
              <a:off x="4950625" y="4514850"/>
              <a:ext cx="390525" cy="381000"/>
            </a:xfrm>
            <a:custGeom>
              <a:avLst/>
              <a:ahLst/>
              <a:rect l="l" t="t" r="r" b="b"/>
              <a:pathLst>
                <a:path w="390525" h="381000">
                  <a:moveTo>
                    <a:pt x="371932" y="0"/>
                  </a:moveTo>
                  <a:lnTo>
                    <a:pt x="18580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62"/>
                  </a:lnTo>
                  <a:lnTo>
                    <a:pt x="0" y="362407"/>
                  </a:lnTo>
                  <a:lnTo>
                    <a:pt x="18580" y="381000"/>
                  </a:lnTo>
                  <a:lnTo>
                    <a:pt x="371932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62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F3EEE3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6" name="object 13"/>
          <p:cNvSpPr txBox="1"/>
          <p:nvPr/>
        </p:nvSpPr>
        <p:spPr>
          <a:xfrm>
            <a:off x="5059210" y="4521200"/>
            <a:ext cx="168910" cy="33401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40">
                <a:solidFill>
                  <a:srgbClr val="2B404F"/>
                </a:solidFill>
                <a:latin typeface="Lucida Sans Unicode"/>
                <a:cs typeface="Lucida Sans Unicode"/>
              </a:rPr>
              <a:t>2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048647" name="object 14"/>
          <p:cNvSpPr txBox="1"/>
          <p:nvPr/>
        </p:nvSpPr>
        <p:spPr>
          <a:xfrm>
            <a:off x="6073771" y="4468812"/>
            <a:ext cx="4657090" cy="1350391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20">
                <a:solidFill>
                  <a:srgbClr val="2B404F"/>
                </a:solidFill>
                <a:latin typeface="Lucida Sans Unicode"/>
                <a:cs typeface="Lucida Sans Unicode"/>
              </a:rPr>
              <a:t>Cultural</a:t>
            </a:r>
            <a:r>
              <a:rPr dirty="0" sz="1650" spc="-110">
                <a:solidFill>
                  <a:srgbClr val="2B404F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2B404F"/>
                </a:solidFill>
                <a:latin typeface="Lucida Sans Unicode"/>
                <a:cs typeface="Lucida Sans Unicode"/>
              </a:rPr>
              <a:t>Controls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Utilizing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crop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rotation, resistant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varieties,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 appropriate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 planting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times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can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n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a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tu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r</a:t>
            </a:r>
            <a:r>
              <a:rPr dirty="0" sz="1350">
                <a:solidFill>
                  <a:srgbClr val="2B404F"/>
                </a:solidFill>
                <a:latin typeface="Tahoma"/>
                <a:cs typeface="Tahoma"/>
              </a:rPr>
              <a:t>ally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dis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c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ou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r</a:t>
            </a:r>
            <a:r>
              <a:rPr dirty="0" sz="1350" spc="-50">
                <a:solidFill>
                  <a:srgbClr val="2B404F"/>
                </a:solidFill>
                <a:latin typeface="Tahoma"/>
                <a:cs typeface="Tahoma"/>
              </a:rPr>
              <a:t>a</a:t>
            </a:r>
            <a:r>
              <a:rPr dirty="0" sz="1350" spc="-70">
                <a:solidFill>
                  <a:srgbClr val="2B404F"/>
                </a:solidFill>
                <a:latin typeface="Tahoma"/>
                <a:cs typeface="Tahoma"/>
              </a:rPr>
              <a:t>g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e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pe</a:t>
            </a:r>
            <a:r>
              <a:rPr dirty="0" sz="1350" spc="-55">
                <a:solidFill>
                  <a:srgbClr val="2B404F"/>
                </a:solidFill>
                <a:latin typeface="Tahoma"/>
                <a:cs typeface="Tahoma"/>
              </a:rPr>
              <a:t>s</a:t>
            </a:r>
            <a:r>
              <a:rPr dirty="0" sz="1350">
                <a:solidFill>
                  <a:srgbClr val="2B404F"/>
                </a:solidFill>
                <a:latin typeface="Tahoma"/>
                <a:cs typeface="Tahoma"/>
              </a:rPr>
              <a:t>t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popul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a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tions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 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p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r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om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o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t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e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h</a:t>
            </a:r>
            <a:r>
              <a:rPr dirty="0" sz="1350" spc="-50">
                <a:solidFill>
                  <a:srgbClr val="2B404F"/>
                </a:solidFill>
                <a:latin typeface="Tahoma"/>
                <a:cs typeface="Tahoma"/>
              </a:rPr>
              <a:t>e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althy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2B404F"/>
                </a:solidFill>
                <a:latin typeface="Tahoma"/>
                <a:cs typeface="Tahoma"/>
              </a:rPr>
              <a:t>plant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5">
                <a:solidFill>
                  <a:srgbClr val="2B404F"/>
                </a:solidFill>
                <a:latin typeface="Tahoma"/>
                <a:cs typeface="Tahoma"/>
              </a:rPr>
              <a:t>g</a:t>
            </a:r>
            <a:r>
              <a:rPr dirty="0" sz="1350" spc="-50">
                <a:solidFill>
                  <a:srgbClr val="2B404F"/>
                </a:solidFill>
                <a:latin typeface="Tahoma"/>
                <a:cs typeface="Tahoma"/>
              </a:rPr>
              <a:t>r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o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wth,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r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educing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the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r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elian</a:t>
            </a:r>
            <a:r>
              <a:rPr dirty="0" sz="1350" spc="-40">
                <a:solidFill>
                  <a:srgbClr val="2B404F"/>
                </a:solidFill>
                <a:latin typeface="Tahoma"/>
                <a:cs typeface="Tahoma"/>
              </a:rPr>
              <a:t>c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e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on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chemi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c</a:t>
            </a:r>
            <a:r>
              <a:rPr dirty="0" sz="1350">
                <a:solidFill>
                  <a:srgbClr val="2B404F"/>
                </a:solidFill>
                <a:latin typeface="Tahoma"/>
                <a:cs typeface="Tahoma"/>
              </a:rPr>
              <a:t>al 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interventions.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37" name="object 15"/>
          <p:cNvGrpSpPr/>
          <p:nvPr/>
        </p:nvGrpSpPr>
        <p:grpSpPr>
          <a:xfrm>
            <a:off x="4950625" y="6496050"/>
            <a:ext cx="971550" cy="381000"/>
            <a:chOff x="4950625" y="6496050"/>
            <a:chExt cx="971550" cy="381000"/>
          </a:xfrm>
        </p:grpSpPr>
        <p:sp>
          <p:nvSpPr>
            <p:cNvPr id="1048648" name="object 16"/>
            <p:cNvSpPr/>
            <p:nvPr/>
          </p:nvSpPr>
          <p:spPr>
            <a:xfrm>
              <a:off x="5322100" y="6677025"/>
              <a:ext cx="600075" cy="19050"/>
            </a:xfrm>
            <a:custGeom>
              <a:avLst/>
              <a:ah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D9D4C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17"/>
            <p:cNvSpPr/>
            <p:nvPr/>
          </p:nvSpPr>
          <p:spPr>
            <a:xfrm>
              <a:off x="4950625" y="6496050"/>
              <a:ext cx="390525" cy="381000"/>
            </a:xfrm>
            <a:custGeom>
              <a:avLst/>
              <a:ahLst/>
              <a:rect l="l" t="t" r="r" b="b"/>
              <a:pathLst>
                <a:path w="390525" h="381000">
                  <a:moveTo>
                    <a:pt x="371932" y="0"/>
                  </a:moveTo>
                  <a:lnTo>
                    <a:pt x="18580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62"/>
                  </a:lnTo>
                  <a:lnTo>
                    <a:pt x="0" y="362407"/>
                  </a:lnTo>
                  <a:lnTo>
                    <a:pt x="18580" y="381000"/>
                  </a:lnTo>
                  <a:lnTo>
                    <a:pt x="371932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62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F3EEE3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0" name="object 18"/>
          <p:cNvSpPr txBox="1"/>
          <p:nvPr/>
        </p:nvSpPr>
        <p:spPr>
          <a:xfrm>
            <a:off x="5058473" y="6502400"/>
            <a:ext cx="170180" cy="33401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30">
                <a:solidFill>
                  <a:srgbClr val="2B404F"/>
                </a:solidFill>
                <a:latin typeface="Lucida Sans Unicode"/>
                <a:cs typeface="Lucida Sans Unicode"/>
              </a:rPr>
              <a:t>3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048651" name="object 19"/>
          <p:cNvSpPr txBox="1"/>
          <p:nvPr/>
        </p:nvSpPr>
        <p:spPr>
          <a:xfrm>
            <a:off x="6073778" y="6450012"/>
            <a:ext cx="4513580" cy="1350391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5">
                <a:solidFill>
                  <a:srgbClr val="2B404F"/>
                </a:solidFill>
                <a:latin typeface="Lucida Sans Unicode"/>
                <a:cs typeface="Lucida Sans Unicode"/>
              </a:rPr>
              <a:t>Biological</a:t>
            </a:r>
            <a:r>
              <a:rPr dirty="0" sz="1650" spc="-114">
                <a:solidFill>
                  <a:srgbClr val="2B404F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2B404F"/>
                </a:solidFill>
                <a:latin typeface="Lucida Sans Unicode"/>
                <a:cs typeface="Lucida Sans Unicode"/>
              </a:rPr>
              <a:t>Controls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dirty="0" sz="1350" spc="-50">
                <a:solidFill>
                  <a:srgbClr val="2B404F"/>
                </a:solidFill>
                <a:latin typeface="Tahoma"/>
                <a:cs typeface="Tahoma"/>
              </a:rPr>
              <a:t>Int</a:t>
            </a:r>
            <a:r>
              <a:rPr dirty="0" sz="1350" spc="-55">
                <a:solidFill>
                  <a:srgbClr val="2B404F"/>
                </a:solidFill>
                <a:latin typeface="Tahoma"/>
                <a:cs typeface="Tahoma"/>
              </a:rPr>
              <a:t>r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oducing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beneficial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inse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c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t</a:t>
            </a:r>
            <a:r>
              <a:rPr dirty="0" sz="1350" spc="-40">
                <a:solidFill>
                  <a:srgbClr val="2B404F"/>
                </a:solidFill>
                <a:latin typeface="Tahoma"/>
                <a:cs typeface="Tahoma"/>
              </a:rPr>
              <a:t>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or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o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ther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n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a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tu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r</a:t>
            </a:r>
            <a:r>
              <a:rPr dirty="0" sz="1350">
                <a:solidFill>
                  <a:srgbClr val="2B404F"/>
                </a:solidFill>
                <a:latin typeface="Tahoma"/>
                <a:cs typeface="Tahoma"/>
              </a:rPr>
              <a:t>al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p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red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a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t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o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r</a:t>
            </a:r>
            <a:r>
              <a:rPr dirty="0" sz="1350" spc="-40">
                <a:solidFill>
                  <a:srgbClr val="2B404F"/>
                </a:solidFill>
                <a:latin typeface="Tahoma"/>
                <a:cs typeface="Tahoma"/>
              </a:rPr>
              <a:t>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c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an  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ef</a:t>
            </a:r>
            <a:r>
              <a:rPr dirty="0" sz="1350" spc="-50">
                <a:solidFill>
                  <a:srgbClr val="2B404F"/>
                </a:solidFill>
                <a:latin typeface="Tahoma"/>
                <a:cs typeface="Tahoma"/>
              </a:rPr>
              <a:t>f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e</a:t>
            </a:r>
            <a:r>
              <a:rPr dirty="0" sz="1350" spc="-40">
                <a:solidFill>
                  <a:srgbClr val="2B404F"/>
                </a:solidFill>
                <a:latin typeface="Tahoma"/>
                <a:cs typeface="Tahoma"/>
              </a:rPr>
              <a:t>c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ti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vely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40">
                <a:solidFill>
                  <a:srgbClr val="2B404F"/>
                </a:solidFill>
                <a:latin typeface="Tahoma"/>
                <a:cs typeface="Tahoma"/>
              </a:rPr>
              <a:t>c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ont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r</a:t>
            </a:r>
            <a:r>
              <a:rPr dirty="0" sz="1350" spc="15">
                <a:solidFill>
                  <a:srgbClr val="2B404F"/>
                </a:solidFill>
                <a:latin typeface="Tahoma"/>
                <a:cs typeface="Tahoma"/>
              </a:rPr>
              <a:t>ol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pe</a:t>
            </a:r>
            <a:r>
              <a:rPr dirty="0" sz="1350" spc="-55">
                <a:solidFill>
                  <a:srgbClr val="2B404F"/>
                </a:solidFill>
                <a:latin typeface="Tahoma"/>
                <a:cs typeface="Tahoma"/>
              </a:rPr>
              <a:t>s</a:t>
            </a:r>
            <a:r>
              <a:rPr dirty="0" sz="1350">
                <a:solidFill>
                  <a:srgbClr val="2B404F"/>
                </a:solidFill>
                <a:latin typeface="Tahoma"/>
                <a:cs typeface="Tahoma"/>
              </a:rPr>
              <a:t>t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popul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a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tions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without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harming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beneficial 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organisms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or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the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environment. This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eco-friendly approach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promotes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biodiversity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reduces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chemical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use.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38" name="object 20"/>
          <p:cNvGrpSpPr/>
          <p:nvPr/>
        </p:nvGrpSpPr>
        <p:grpSpPr>
          <a:xfrm>
            <a:off x="4950625" y="8477250"/>
            <a:ext cx="971550" cy="381000"/>
            <a:chOff x="4950625" y="8477250"/>
            <a:chExt cx="971550" cy="381000"/>
          </a:xfrm>
        </p:grpSpPr>
        <p:sp>
          <p:nvSpPr>
            <p:cNvPr id="1048652" name="object 21"/>
            <p:cNvSpPr/>
            <p:nvPr/>
          </p:nvSpPr>
          <p:spPr>
            <a:xfrm>
              <a:off x="5322100" y="8658225"/>
              <a:ext cx="600075" cy="19050"/>
            </a:xfrm>
            <a:custGeom>
              <a:avLst/>
              <a:ah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D9D4C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22"/>
            <p:cNvSpPr/>
            <p:nvPr/>
          </p:nvSpPr>
          <p:spPr>
            <a:xfrm>
              <a:off x="4950625" y="8477250"/>
              <a:ext cx="390525" cy="381000"/>
            </a:xfrm>
            <a:custGeom>
              <a:avLst/>
              <a:ahLst/>
              <a:rect l="l" t="t" r="r" b="b"/>
              <a:pathLst>
                <a:path w="390525" h="381000">
                  <a:moveTo>
                    <a:pt x="371932" y="0"/>
                  </a:moveTo>
                  <a:lnTo>
                    <a:pt x="18580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62"/>
                  </a:lnTo>
                  <a:lnTo>
                    <a:pt x="0" y="362407"/>
                  </a:lnTo>
                  <a:lnTo>
                    <a:pt x="18580" y="381000"/>
                  </a:lnTo>
                  <a:lnTo>
                    <a:pt x="371932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62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F3EEE3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4" name="object 23"/>
          <p:cNvSpPr txBox="1"/>
          <p:nvPr/>
        </p:nvSpPr>
        <p:spPr>
          <a:xfrm>
            <a:off x="5047906" y="8493125"/>
            <a:ext cx="191135" cy="33401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35">
                <a:solidFill>
                  <a:srgbClr val="2B404F"/>
                </a:solidFill>
                <a:latin typeface="Lucida Sans Unicode"/>
                <a:cs typeface="Lucida Sans Unicode"/>
              </a:rPr>
              <a:t>4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048655" name="object 24"/>
          <p:cNvSpPr txBox="1"/>
          <p:nvPr/>
        </p:nvSpPr>
        <p:spPr>
          <a:xfrm>
            <a:off x="6073778" y="8440737"/>
            <a:ext cx="4669155" cy="1341374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25">
                <a:solidFill>
                  <a:srgbClr val="2B404F"/>
                </a:solidFill>
                <a:latin typeface="Lucida Sans Unicode"/>
                <a:cs typeface="Lucida Sans Unicode"/>
              </a:rPr>
              <a:t>Chemical</a:t>
            </a:r>
            <a:r>
              <a:rPr dirty="0" sz="1650" spc="-80">
                <a:solidFill>
                  <a:srgbClr val="2B404F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2B404F"/>
                </a:solidFill>
                <a:latin typeface="Lucida Sans Unicode"/>
                <a:cs typeface="Lucida Sans Unicode"/>
              </a:rPr>
              <a:t>Control</a:t>
            </a:r>
            <a:r>
              <a:rPr dirty="0" sz="1650" spc="-85">
                <a:solidFill>
                  <a:srgbClr val="2B404F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50">
                <a:solidFill>
                  <a:srgbClr val="2B404F"/>
                </a:solidFill>
                <a:latin typeface="Lucida Sans Unicode"/>
                <a:cs typeface="Lucida Sans Unicode"/>
              </a:rPr>
              <a:t>(Last</a:t>
            </a:r>
            <a:r>
              <a:rPr dirty="0" sz="1650" spc="-80">
                <a:solidFill>
                  <a:srgbClr val="2B404F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35">
                <a:solidFill>
                  <a:srgbClr val="2B404F"/>
                </a:solidFill>
                <a:latin typeface="Lucida Sans Unicode"/>
                <a:cs typeface="Lucida Sans Unicode"/>
              </a:rPr>
              <a:t>Resort)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2700"/>
              </a:lnSpc>
              <a:spcBef>
                <a:spcPts val="565"/>
              </a:spcBef>
            </a:pPr>
            <a:r>
              <a:rPr dirty="0" sz="1350" spc="-60">
                <a:solidFill>
                  <a:srgbClr val="2B404F"/>
                </a:solidFill>
                <a:latin typeface="Tahoma"/>
                <a:cs typeface="Tahoma"/>
              </a:rPr>
              <a:t>When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other methods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are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insufficient,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carefully </a:t>
            </a:r>
            <a:r>
              <a:rPr dirty="0" sz="1350" spc="-40">
                <a:solidFill>
                  <a:srgbClr val="2B404F"/>
                </a:solidFill>
                <a:latin typeface="Tahoma"/>
                <a:cs typeface="Tahoma"/>
              </a:rPr>
              <a:t>targeted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2B404F"/>
                </a:solidFill>
                <a:latin typeface="Tahoma"/>
                <a:cs typeface="Tahoma"/>
              </a:rPr>
              <a:t>appli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c</a:t>
            </a:r>
            <a:r>
              <a:rPr dirty="0" sz="1350" spc="-50">
                <a:solidFill>
                  <a:srgbClr val="2B404F"/>
                </a:solidFill>
                <a:latin typeface="Tahoma"/>
                <a:cs typeface="Tahoma"/>
              </a:rPr>
              <a:t>a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tions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of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pe</a:t>
            </a:r>
            <a:r>
              <a:rPr dirty="0" sz="1350" spc="-55">
                <a:solidFill>
                  <a:srgbClr val="2B404F"/>
                </a:solidFill>
                <a:latin typeface="Tahoma"/>
                <a:cs typeface="Tahoma"/>
              </a:rPr>
              <a:t>s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ticides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can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be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used,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but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only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as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a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la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s</a:t>
            </a:r>
            <a:r>
              <a:rPr dirty="0" sz="1350">
                <a:solidFill>
                  <a:srgbClr val="2B404F"/>
                </a:solidFill>
                <a:latin typeface="Tahoma"/>
                <a:cs typeface="Tahoma"/>
              </a:rPr>
              <a:t>t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ahoma"/>
                <a:cs typeface="Tahoma"/>
              </a:rPr>
              <a:t>r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esor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t</a:t>
            </a:r>
            <a:r>
              <a:rPr dirty="0" sz="1350" spc="-75">
                <a:solidFill>
                  <a:srgbClr val="2B404F"/>
                </a:solidFill>
                <a:latin typeface="Tahoma"/>
                <a:cs typeface="Tahoma"/>
              </a:rPr>
              <a:t>. 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Choosing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the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l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e</a:t>
            </a:r>
            <a:r>
              <a:rPr dirty="0" sz="1350" spc="-40">
                <a:solidFill>
                  <a:srgbClr val="2B404F"/>
                </a:solidFill>
                <a:latin typeface="Tahoma"/>
                <a:cs typeface="Tahoma"/>
              </a:rPr>
              <a:t>a</a:t>
            </a:r>
            <a:r>
              <a:rPr dirty="0" sz="1350" spc="-60">
                <a:solidFill>
                  <a:srgbClr val="2B404F"/>
                </a:solidFill>
                <a:latin typeface="Tahoma"/>
                <a:cs typeface="Tahoma"/>
              </a:rPr>
              <a:t>s</a:t>
            </a:r>
            <a:r>
              <a:rPr dirty="0" sz="1350">
                <a:solidFill>
                  <a:srgbClr val="2B404F"/>
                </a:solidFill>
                <a:latin typeface="Tahoma"/>
                <a:cs typeface="Tahoma"/>
              </a:rPr>
              <a:t>t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t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o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xic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mo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s</a:t>
            </a:r>
            <a:r>
              <a:rPr dirty="0" sz="1350">
                <a:solidFill>
                  <a:srgbClr val="2B404F"/>
                </a:solidFill>
                <a:latin typeface="Tahoma"/>
                <a:cs typeface="Tahoma"/>
              </a:rPr>
              <a:t>t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ef</a:t>
            </a:r>
            <a:r>
              <a:rPr dirty="0" sz="1350" spc="-50">
                <a:solidFill>
                  <a:srgbClr val="2B404F"/>
                </a:solidFill>
                <a:latin typeface="Tahoma"/>
                <a:cs typeface="Tahoma"/>
              </a:rPr>
              <a:t>f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e</a:t>
            </a:r>
            <a:r>
              <a:rPr dirty="0" sz="1350" spc="-40">
                <a:solidFill>
                  <a:srgbClr val="2B404F"/>
                </a:solidFill>
                <a:latin typeface="Tahoma"/>
                <a:cs typeface="Tahoma"/>
              </a:rPr>
              <a:t>c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ti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v</a:t>
            </a:r>
            <a:r>
              <a:rPr dirty="0" sz="1350" spc="-45">
                <a:solidFill>
                  <a:srgbClr val="2B404F"/>
                </a:solidFill>
                <a:latin typeface="Tahoma"/>
                <a:cs typeface="Tahoma"/>
              </a:rPr>
              <a:t>e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ahoma"/>
                <a:cs typeface="Tahoma"/>
              </a:rPr>
              <a:t>pe</a:t>
            </a:r>
            <a:r>
              <a:rPr dirty="0" sz="1350" spc="-55">
                <a:solidFill>
                  <a:srgbClr val="2B404F"/>
                </a:solidFill>
                <a:latin typeface="Tahoma"/>
                <a:cs typeface="Tahoma"/>
              </a:rPr>
              <a:t>s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ticides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is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crucial</a:t>
            </a:r>
            <a:r>
              <a:rPr dirty="0" sz="1350" spc="-155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t</a:t>
            </a:r>
            <a:r>
              <a:rPr dirty="0" sz="1350" spc="-5">
                <a:solidFill>
                  <a:srgbClr val="2B404F"/>
                </a:solidFill>
                <a:latin typeface="Tahoma"/>
                <a:cs typeface="Tahoma"/>
              </a:rPr>
              <a:t>o 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minimizing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environmental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ahoma"/>
                <a:cs typeface="Tahoma"/>
              </a:rPr>
              <a:t>impact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ahoma"/>
                <a:cs typeface="Tahoma"/>
              </a:rPr>
              <a:t>and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protecting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ahoma"/>
                <a:cs typeface="Tahoma"/>
              </a:rPr>
              <a:t>human</a:t>
            </a:r>
            <a:r>
              <a:rPr dirty="0" sz="1350" spc="-150">
                <a:solidFill>
                  <a:srgbClr val="2B404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ahoma"/>
                <a:cs typeface="Tahoma"/>
              </a:rPr>
              <a:t>health.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0" y="19831"/>
            <a:ext cx="11430000" cy="10552919"/>
          </a:xfrm>
          <a:custGeom>
            <a:avLst/>
            <a:ahLst/>
            <a:rect l="l" t="t" r="r" b="b"/>
            <a:pathLst>
              <a:path w="11430000" h="7124700">
                <a:moveTo>
                  <a:pt x="11430000" y="0"/>
                </a:moveTo>
                <a:lnTo>
                  <a:pt x="0" y="0"/>
                </a:lnTo>
                <a:lnTo>
                  <a:pt x="0" y="7124700"/>
                </a:lnTo>
                <a:lnTo>
                  <a:pt x="11430000" y="71247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CF5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 txBox="1">
            <a:spLocks noGrp="1"/>
          </p:cNvSpPr>
          <p:nvPr>
            <p:ph type="title"/>
          </p:nvPr>
        </p:nvSpPr>
        <p:spPr>
          <a:xfrm>
            <a:off x="1066800" y="259100"/>
            <a:ext cx="8117840" cy="1606550"/>
          </a:xfrm>
          <a:prstGeom prst="rect"/>
        </p:spPr>
        <p:txBody>
          <a:bodyPr bIns="0" lIns="0" rIns="0" rtlCol="0" tIns="6350" vert="horz" wrap="square">
            <a:spAutoFit/>
          </a:bodyPr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b="1" dirty="0" sz="54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b="1" dirty="0" sz="5400" spc="5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54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tical</a:t>
            </a:r>
            <a:r>
              <a:rPr b="1" dirty="0" sz="5400" spc="-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5400" spc="35">
                <a:latin typeface="Times New Roman" panose="02020603050405020304" pitchFamily="18" charset="0"/>
                <a:cs typeface="Times New Roman" panose="02020603050405020304" pitchFamily="18" charset="0"/>
              </a:rPr>
              <a:t>arming</a:t>
            </a:r>
            <a:r>
              <a:rPr b="1" dirty="0" sz="5400" spc="-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spc="12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 sz="5400" spc="-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800" spc="45">
                <a:latin typeface="Times New Roman" panose="02020603050405020304" pitchFamily="18" charset="0"/>
                <a:cs typeface="Times New Roman" panose="02020603050405020304" pitchFamily="18" charset="0"/>
              </a:rPr>
              <a:t>Urban</a:t>
            </a:r>
            <a:r>
              <a:rPr b="1" dirty="0" sz="4800" spc="-2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800" spc="-7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Agriculture:  </a:t>
            </a:r>
            <a:r>
              <a:rPr b="1" dirty="0" sz="4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b="1" dirty="0" sz="4800" spc="-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800" spc="20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b="1" dirty="0" sz="4800" spc="-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8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b="1" dirty="0" sz="5400" spc="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42962" y="1884544"/>
            <a:ext cx="4562475" cy="2819400"/>
          </a:xfrm>
          <a:prstGeom prst="rect"/>
        </p:spPr>
      </p:pic>
      <p:sp>
        <p:nvSpPr>
          <p:cNvPr id="1048658" name="object 5"/>
          <p:cNvSpPr txBox="1"/>
          <p:nvPr/>
        </p:nvSpPr>
        <p:spPr>
          <a:xfrm>
            <a:off x="842962" y="4858003"/>
            <a:ext cx="4724400" cy="1622743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b="1" dirty="0" spc="-9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pc="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Farming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33100"/>
              </a:lnSpc>
              <a:spcBef>
                <a:spcPts val="560"/>
              </a:spcBef>
            </a:pPr>
            <a:r>
              <a:rPr dirty="0" sz="135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  <a:r>
              <a:rPr dirty="0" sz="135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farming </a:t>
            </a:r>
            <a:r>
              <a:rPr dirty="0" sz="135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dirty="0" sz="135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stacked </a:t>
            </a:r>
            <a:r>
              <a:rPr dirty="0" sz="135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</a:t>
            </a:r>
            <a:r>
              <a:rPr dirty="0" sz="135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crops </a:t>
            </a:r>
            <a:r>
              <a:rPr dirty="0" sz="1350" spc="-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grown </a:t>
            </a:r>
            <a:r>
              <a:rPr dirty="0" sz="13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dirty="0" sz="1350" spc="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35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r>
              <a:rPr dirty="0" sz="135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350" spc="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olled</a:t>
            </a:r>
            <a:r>
              <a:rPr dirty="0" sz="135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indoor</a:t>
            </a:r>
            <a:r>
              <a:rPr dirty="0" sz="135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</a:t>
            </a:r>
            <a:r>
              <a:rPr dirty="0" sz="1350" spc="-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35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onmen</a:t>
            </a:r>
            <a:r>
              <a:rPr dirty="0" sz="135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1350" spc="-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</a:t>
            </a:r>
            <a:r>
              <a:rPr dirty="0" sz="135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maximizing</a:t>
            </a:r>
            <a:r>
              <a:rPr dirty="0" sz="135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1350" spc="-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135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1350" spc="-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350" spc="-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135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dirty="0" sz="135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</a:t>
            </a:r>
            <a:r>
              <a:rPr dirty="0" sz="1350" spc="-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 </a:t>
            </a:r>
            <a:r>
              <a:rPr dirty="0" sz="1350" spc="-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use. </a:t>
            </a:r>
            <a:r>
              <a:rPr dirty="0" sz="135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dirty="0" sz="135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dirty="0" sz="135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dirty="0" sz="135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dirty="0" sz="1350" spc="-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year-round </a:t>
            </a:r>
            <a:r>
              <a:rPr dirty="0" sz="135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production,</a:t>
            </a:r>
            <a:r>
              <a:rPr dirty="0" sz="135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dirty="0" sz="135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reliance</a:t>
            </a:r>
            <a:r>
              <a:rPr dirty="0" sz="1350" spc="-1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dirty="0" sz="135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seasonal</a:t>
            </a:r>
            <a:r>
              <a:rPr dirty="0" sz="1350" spc="-1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dirty="0" sz="135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dirty="0" sz="135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1350" spc="-4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dirty="0" sz="135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</a:t>
            </a:r>
            <a:r>
              <a:rPr dirty="0" sz="135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r>
              <a:rPr dirty="0" sz="135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135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densely</a:t>
            </a:r>
            <a:r>
              <a:rPr dirty="0" sz="135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populated</a:t>
            </a:r>
            <a:r>
              <a:rPr dirty="0" sz="135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350" spc="-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areas.</a:t>
            </a:r>
            <a:endParaRPr dirty="0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862640" y="4858003"/>
            <a:ext cx="4552949" cy="2819400"/>
          </a:xfrm>
          <a:prstGeom prst="rect"/>
        </p:spPr>
      </p:pic>
      <p:sp>
        <p:nvSpPr>
          <p:cNvPr id="1048659" name="object 7"/>
          <p:cNvSpPr txBox="1"/>
          <p:nvPr/>
        </p:nvSpPr>
        <p:spPr>
          <a:xfrm>
            <a:off x="5962014" y="8168254"/>
            <a:ext cx="4439285" cy="1707261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 spc="35">
                <a:solidFill>
                  <a:srgbClr val="2B404F"/>
                </a:solidFill>
                <a:latin typeface="Lucida Sans Unicode"/>
                <a:cs typeface="Lucida Sans Unicode"/>
              </a:rPr>
              <a:t>Urban</a:t>
            </a:r>
            <a:r>
              <a:rPr b="1" dirty="0" spc="-130">
                <a:solidFill>
                  <a:srgbClr val="2B404F"/>
                </a:solidFill>
                <a:latin typeface="Lucida Sans Unicode"/>
                <a:cs typeface="Lucida Sans Unicode"/>
              </a:rPr>
              <a:t> </a:t>
            </a:r>
            <a:r>
              <a:rPr b="1" dirty="0" spc="-15">
                <a:solidFill>
                  <a:srgbClr val="2B404F"/>
                </a:solidFill>
                <a:latin typeface="Lucida Sans Unicode"/>
                <a:cs typeface="Lucida Sans Unicode"/>
              </a:rPr>
              <a:t>Agriculture</a:t>
            </a:r>
            <a:endParaRPr b="1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33100"/>
              </a:lnSpc>
              <a:spcBef>
                <a:spcPts val="560"/>
              </a:spcBef>
            </a:pPr>
            <a:r>
              <a:rPr dirty="0" sz="14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agriculture involves </a:t>
            </a:r>
            <a:r>
              <a:rPr dirty="0" sz="14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growing </a:t>
            </a:r>
            <a:r>
              <a:rPr dirty="0" sz="14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dirty="0" sz="140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dirty="0" sz="14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cities </a:t>
            </a:r>
            <a:r>
              <a:rPr dirty="0" sz="14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1400" spc="-3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towns, </a:t>
            </a:r>
            <a:r>
              <a:rPr dirty="0" sz="1400" spc="-409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rooftops,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vacant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lots,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1400" spc="-1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spaces.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dirty="0" sz="1400" spc="-40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dirty="0" sz="14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3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dirty="0" sz="14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dirty="0" sz="1400" spc="-1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beautifies </a:t>
            </a:r>
            <a:r>
              <a:rPr dirty="0" sz="14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</a:t>
            </a:r>
            <a:r>
              <a:rPr dirty="0" sz="14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landscapes, improves </a:t>
            </a:r>
            <a:r>
              <a:rPr dirty="0" sz="14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dirty="0" sz="14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quality, </a:t>
            </a:r>
            <a:r>
              <a:rPr dirty="0" sz="1400" spc="-1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14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promotes </a:t>
            </a:r>
            <a:r>
              <a:rPr dirty="0" sz="1400" spc="-2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4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14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ommunity</a:t>
            </a:r>
            <a:r>
              <a:rPr dirty="0" sz="1400" spc="-15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4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dirty="0" sz="1400" spc="-7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1400" spc="-5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1400" spc="-7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1400" spc="-2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emen</a:t>
            </a:r>
            <a:r>
              <a:rPr dirty="0" sz="1400" spc="-10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1400" spc="-75">
                <a:solidFill>
                  <a:srgbClr val="2B4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192203" y="5286375"/>
            <a:ext cx="10439400" cy="1087477"/>
          </a:xfrm>
          <a:prstGeom prst="rect"/>
        </p:spPr>
        <p:txBody>
          <a:bodyPr bIns="0" lIns="0" rIns="0" rtlCol="0" tIns="6350" vert="horz" wrap="square">
            <a:spAutoFit/>
          </a:bodyPr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b="1" dirty="0" sz="4000" spc="-105" u="sng">
                <a:solidFill>
                  <a:srgbClr val="114E72"/>
                </a:solidFill>
                <a:latin typeface="Lucida Sans Unicode"/>
                <a:cs typeface="Lucida Sans Unicode"/>
              </a:rPr>
              <a:t>Conclusion:</a:t>
            </a:r>
            <a:r>
              <a:rPr b="1" dirty="0" sz="4000" spc="-170" u="sng">
                <a:solidFill>
                  <a:srgbClr val="114E72"/>
                </a:solidFill>
                <a:latin typeface="Lucida Sans Unicode"/>
                <a:cs typeface="Lucida Sans Unicode"/>
              </a:rPr>
              <a:t> </a:t>
            </a:r>
            <a:r>
              <a:rPr dirty="0" sz="3600">
                <a:solidFill>
                  <a:srgbClr val="114E72"/>
                </a:solidFill>
                <a:latin typeface="Lucida Sans Unicode"/>
                <a:cs typeface="Lucida Sans Unicode"/>
              </a:rPr>
              <a:t>Embracing</a:t>
            </a:r>
            <a:r>
              <a:rPr dirty="0" sz="3600" spc="-170">
                <a:solidFill>
                  <a:srgbClr val="114E72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80">
                <a:solidFill>
                  <a:srgbClr val="114E72"/>
                </a:solidFill>
                <a:latin typeface="Lucida Sans Unicode"/>
                <a:cs typeface="Lucida Sans Unicode"/>
              </a:rPr>
              <a:t>Inn</a:t>
            </a:r>
            <a:r>
              <a:rPr dirty="0" sz="3600" spc="145">
                <a:solidFill>
                  <a:srgbClr val="114E72"/>
                </a:solidFill>
                <a:latin typeface="Lucida Sans Unicode"/>
                <a:cs typeface="Lucida Sans Unicode"/>
              </a:rPr>
              <a:t>o</a:t>
            </a:r>
            <a:r>
              <a:rPr dirty="0" sz="3600" spc="140">
                <a:solidFill>
                  <a:srgbClr val="114E72"/>
                </a:solidFill>
                <a:latin typeface="Lucida Sans Unicode"/>
                <a:cs typeface="Lucida Sans Unicode"/>
              </a:rPr>
              <a:t>v</a:t>
            </a:r>
            <a:r>
              <a:rPr dirty="0" sz="3600" spc="80">
                <a:solidFill>
                  <a:srgbClr val="114E72"/>
                </a:solidFill>
                <a:latin typeface="Lucida Sans Unicode"/>
                <a:cs typeface="Lucida Sans Unicode"/>
              </a:rPr>
              <a:t>ation</a:t>
            </a:r>
            <a:r>
              <a:rPr dirty="0" sz="3600" spc="-170">
                <a:solidFill>
                  <a:srgbClr val="114E72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70">
                <a:solidFill>
                  <a:srgbClr val="114E72"/>
                </a:solidFill>
                <a:latin typeface="Lucida Sans Unicode"/>
                <a:cs typeface="Lucida Sans Unicode"/>
              </a:rPr>
              <a:t>t</a:t>
            </a:r>
            <a:r>
              <a:rPr dirty="0" sz="3600" spc="40">
                <a:solidFill>
                  <a:srgbClr val="114E72"/>
                </a:solidFill>
                <a:latin typeface="Lucida Sans Unicode"/>
                <a:cs typeface="Lucida Sans Unicode"/>
              </a:rPr>
              <a:t>o</a:t>
            </a:r>
            <a:r>
              <a:rPr dirty="0" sz="3600" spc="-170">
                <a:solidFill>
                  <a:srgbClr val="114E72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0">
                <a:solidFill>
                  <a:srgbClr val="114E72"/>
                </a:solidFill>
                <a:latin typeface="Lucida Sans Unicode"/>
                <a:cs typeface="Lucida Sans Unicode"/>
              </a:rPr>
              <a:t>Secure  </a:t>
            </a:r>
            <a:r>
              <a:rPr dirty="0" sz="3600" spc="315">
                <a:solidFill>
                  <a:srgbClr val="114E72"/>
                </a:solidFill>
                <a:latin typeface="Lucida Sans Unicode"/>
                <a:cs typeface="Lucida Sans Unicode"/>
              </a:rPr>
              <a:t>a</a:t>
            </a:r>
            <a:r>
              <a:rPr dirty="0" sz="3600" spc="-170">
                <a:solidFill>
                  <a:srgbClr val="114E72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85">
                <a:solidFill>
                  <a:srgbClr val="114E72"/>
                </a:solidFill>
                <a:latin typeface="Lucida Sans Unicode"/>
                <a:cs typeface="Lucida Sans Unicode"/>
              </a:rPr>
              <a:t>Sustainable</a:t>
            </a:r>
            <a:r>
              <a:rPr dirty="0" sz="3600" spc="-270">
                <a:solidFill>
                  <a:srgbClr val="114E72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40">
                <a:solidFill>
                  <a:srgbClr val="114E72"/>
                </a:solidFill>
                <a:latin typeface="Lucida Sans Unicode"/>
                <a:cs typeface="Lucida Sans Unicode"/>
              </a:rPr>
              <a:t>Agricultural</a:t>
            </a:r>
            <a:r>
              <a:rPr dirty="0" sz="3600" spc="-170">
                <a:solidFill>
                  <a:srgbClr val="114E72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35">
                <a:solidFill>
                  <a:srgbClr val="114E72"/>
                </a:solidFill>
                <a:latin typeface="Lucida Sans Unicode"/>
                <a:cs typeface="Lucida Sans Unicode"/>
              </a:rPr>
              <a:t>Landscape</a:t>
            </a:r>
            <a:endParaRPr dirty="0" sz="3600">
              <a:latin typeface="Lucida Sans Unicode"/>
              <a:cs typeface="Lucida Sans Unicode"/>
            </a:endParaRPr>
          </a:p>
        </p:txBody>
      </p:sp>
      <p:sp>
        <p:nvSpPr>
          <p:cNvPr id="1048673" name="object 3"/>
          <p:cNvSpPr txBox="1"/>
          <p:nvPr/>
        </p:nvSpPr>
        <p:spPr>
          <a:xfrm>
            <a:off x="1070292" y="6505575"/>
            <a:ext cx="9289415" cy="1775905"/>
          </a:xfrm>
          <a:prstGeom prst="rect"/>
        </p:spPr>
        <p:txBody>
          <a:bodyPr bIns="0" lIns="0" rIns="0" rtlCol="0" tIns="6350" vert="horz" wrap="square">
            <a:spAutoFit/>
          </a:bodyPr>
          <a:p>
            <a:pPr marL="12700" marR="5080">
              <a:lnSpc>
                <a:spcPct val="132700"/>
              </a:lnSpc>
              <a:spcBef>
                <a:spcPts val="50"/>
              </a:spcBef>
            </a:pPr>
            <a:r>
              <a:rPr dirty="0" spc="-125">
                <a:solidFill>
                  <a:srgbClr val="2B404F"/>
                </a:solidFill>
                <a:latin typeface="Verdana"/>
                <a:cs typeface="Verdana"/>
              </a:rPr>
              <a:t>The </a:t>
            </a:r>
            <a:r>
              <a:rPr dirty="0" spc="-110">
                <a:solidFill>
                  <a:srgbClr val="2B404F"/>
                </a:solidFill>
                <a:latin typeface="Verdana"/>
                <a:cs typeface="Verdana"/>
              </a:rPr>
              <a:t>future </a:t>
            </a:r>
            <a:r>
              <a:rPr dirty="0" spc="-85">
                <a:solidFill>
                  <a:srgbClr val="2B404F"/>
                </a:solidFill>
                <a:latin typeface="Verdana"/>
                <a:cs typeface="Verdana"/>
              </a:rPr>
              <a:t>of </a:t>
            </a:r>
            <a:r>
              <a:rPr dirty="0" spc="-105">
                <a:solidFill>
                  <a:srgbClr val="2B404F"/>
                </a:solidFill>
                <a:latin typeface="Verdana"/>
                <a:cs typeface="Verdana"/>
              </a:rPr>
              <a:t>agriculture </a:t>
            </a:r>
            <a:r>
              <a:rPr dirty="0" spc="-85">
                <a:solidFill>
                  <a:srgbClr val="2B404F"/>
                </a:solidFill>
                <a:latin typeface="Verdana"/>
                <a:cs typeface="Verdana"/>
              </a:rPr>
              <a:t>lies </a:t>
            </a:r>
            <a:r>
              <a:rPr dirty="0" spc="-80">
                <a:solidFill>
                  <a:srgbClr val="2B404F"/>
                </a:solidFill>
                <a:latin typeface="Verdana"/>
                <a:cs typeface="Verdana"/>
              </a:rPr>
              <a:t>in </a:t>
            </a:r>
            <a:r>
              <a:rPr dirty="0" spc="-125">
                <a:solidFill>
                  <a:srgbClr val="2B404F"/>
                </a:solidFill>
                <a:latin typeface="Verdana"/>
                <a:cs typeface="Verdana"/>
              </a:rPr>
              <a:t>embracing </a:t>
            </a:r>
            <a:r>
              <a:rPr dirty="0" spc="-105">
                <a:solidFill>
                  <a:srgbClr val="2B404F"/>
                </a:solidFill>
                <a:latin typeface="Verdana"/>
                <a:cs typeface="Verdana"/>
              </a:rPr>
              <a:t>innovation </a:t>
            </a:r>
            <a:r>
              <a:rPr dirty="0" spc="-114">
                <a:solidFill>
                  <a:srgbClr val="2B404F"/>
                </a:solidFill>
                <a:latin typeface="Verdana"/>
                <a:cs typeface="Verdana"/>
              </a:rPr>
              <a:t>and </a:t>
            </a:r>
            <a:r>
              <a:rPr dirty="0" spc="-105">
                <a:solidFill>
                  <a:srgbClr val="2B404F"/>
                </a:solidFill>
                <a:latin typeface="Verdana"/>
                <a:cs typeface="Verdana"/>
              </a:rPr>
              <a:t>adopting </a:t>
            </a:r>
            <a:r>
              <a:rPr dirty="0" spc="-110">
                <a:solidFill>
                  <a:srgbClr val="2B404F"/>
                </a:solidFill>
                <a:latin typeface="Verdana"/>
                <a:cs typeface="Verdana"/>
              </a:rPr>
              <a:t>sustainable </a:t>
            </a:r>
            <a:r>
              <a:rPr dirty="0" spc="-114">
                <a:solidFill>
                  <a:srgbClr val="2B404F"/>
                </a:solidFill>
                <a:latin typeface="Verdana"/>
                <a:cs typeface="Verdana"/>
              </a:rPr>
              <a:t>practices. </a:t>
            </a:r>
            <a:r>
              <a:rPr dirty="0" spc="-165">
                <a:solidFill>
                  <a:srgbClr val="2B404F"/>
                </a:solidFill>
                <a:latin typeface="Verdana"/>
                <a:cs typeface="Verdana"/>
              </a:rPr>
              <a:t>By </a:t>
            </a:r>
            <a:r>
              <a:rPr dirty="0" spc="-125">
                <a:solidFill>
                  <a:srgbClr val="2B404F"/>
                </a:solidFill>
                <a:latin typeface="Verdana"/>
                <a:cs typeface="Verdana"/>
              </a:rPr>
              <a:t>leveraging </a:t>
            </a:r>
            <a:r>
              <a:rPr dirty="0" spc="-120">
                <a:solidFill>
                  <a:srgbClr val="2B404F"/>
                </a:solidFill>
                <a:latin typeface="Verdana"/>
                <a:cs typeface="Verdana"/>
              </a:rPr>
              <a:t>technology, </a:t>
            </a:r>
            <a:r>
              <a:rPr dirty="0" spc="-125">
                <a:solidFill>
                  <a:srgbClr val="2B404F"/>
                </a:solidFill>
                <a:latin typeface="Verdana"/>
                <a:cs typeface="Verdana"/>
              </a:rPr>
              <a:t>embracing </a:t>
            </a:r>
            <a:r>
              <a:rPr dirty="0" spc="-12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10">
                <a:solidFill>
                  <a:srgbClr val="2B404F"/>
                </a:solidFill>
                <a:latin typeface="Verdana"/>
                <a:cs typeface="Verdana"/>
              </a:rPr>
              <a:t>sustainable</a:t>
            </a:r>
            <a:r>
              <a:rPr dirty="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75">
                <a:solidFill>
                  <a:srgbClr val="2B404F"/>
                </a:solidFill>
                <a:latin typeface="Verdana"/>
                <a:cs typeface="Verdana"/>
              </a:rPr>
              <a:t>soil</a:t>
            </a:r>
            <a:r>
              <a:rPr dirty="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45">
                <a:solidFill>
                  <a:srgbClr val="2B404F"/>
                </a:solidFill>
                <a:latin typeface="Verdana"/>
                <a:cs typeface="Verdana"/>
              </a:rPr>
              <a:t>management,</a:t>
            </a:r>
            <a:r>
              <a:rPr dirty="0" spc="-19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85">
                <a:solidFill>
                  <a:srgbClr val="2B404F"/>
                </a:solidFill>
                <a:latin typeface="Verdana"/>
                <a:cs typeface="Verdana"/>
              </a:rPr>
              <a:t>utilizing</a:t>
            </a:r>
            <a:r>
              <a:rPr dirty="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20">
                <a:solidFill>
                  <a:srgbClr val="2B404F"/>
                </a:solidFill>
                <a:latin typeface="Verdana"/>
                <a:cs typeface="Verdana"/>
              </a:rPr>
              <a:t>renewable</a:t>
            </a:r>
            <a:r>
              <a:rPr dirty="0" spc="-19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40">
                <a:solidFill>
                  <a:srgbClr val="2B404F"/>
                </a:solidFill>
                <a:latin typeface="Verdana"/>
                <a:cs typeface="Verdana"/>
              </a:rPr>
              <a:t>energy</a:t>
            </a:r>
            <a:r>
              <a:rPr dirty="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30">
                <a:solidFill>
                  <a:srgbClr val="2B404F"/>
                </a:solidFill>
                <a:latin typeface="Verdana"/>
                <a:cs typeface="Verdana"/>
              </a:rPr>
              <a:t>sources,</a:t>
            </a:r>
            <a:r>
              <a:rPr dirty="0" spc="-19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14">
                <a:solidFill>
                  <a:srgbClr val="2B404F"/>
                </a:solidFill>
                <a:latin typeface="Verdana"/>
                <a:cs typeface="Verdana"/>
              </a:rPr>
              <a:t>and</a:t>
            </a:r>
            <a:r>
              <a:rPr dirty="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10">
                <a:solidFill>
                  <a:srgbClr val="2B404F"/>
                </a:solidFill>
                <a:latin typeface="Verdana"/>
                <a:cs typeface="Verdana"/>
              </a:rPr>
              <a:t>implementing</a:t>
            </a:r>
            <a:r>
              <a:rPr dirty="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30">
                <a:solidFill>
                  <a:srgbClr val="2B404F"/>
                </a:solidFill>
                <a:latin typeface="Verdana"/>
                <a:cs typeface="Verdana"/>
              </a:rPr>
              <a:t>water</a:t>
            </a:r>
            <a:r>
              <a:rPr dirty="0" spc="-19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14">
                <a:solidFill>
                  <a:srgbClr val="2B404F"/>
                </a:solidFill>
                <a:latin typeface="Verdana"/>
                <a:cs typeface="Verdana"/>
              </a:rPr>
              <a:t>conservation</a:t>
            </a:r>
            <a:r>
              <a:rPr dirty="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30">
                <a:solidFill>
                  <a:srgbClr val="2B404F"/>
                </a:solidFill>
                <a:latin typeface="Verdana"/>
                <a:cs typeface="Verdana"/>
              </a:rPr>
              <a:t>strategies,</a:t>
            </a:r>
            <a:r>
              <a:rPr dirty="0" spc="-19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40">
                <a:solidFill>
                  <a:srgbClr val="2B404F"/>
                </a:solidFill>
                <a:latin typeface="Verdana"/>
                <a:cs typeface="Verdana"/>
              </a:rPr>
              <a:t>we</a:t>
            </a:r>
            <a:r>
              <a:rPr dirty="0" spc="-195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20">
                <a:solidFill>
                  <a:srgbClr val="2B404F"/>
                </a:solidFill>
                <a:latin typeface="Verdana"/>
                <a:cs typeface="Verdana"/>
              </a:rPr>
              <a:t>can</a:t>
            </a:r>
            <a:r>
              <a:rPr dirty="0" spc="-19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30">
                <a:solidFill>
                  <a:srgbClr val="2B404F"/>
                </a:solidFill>
                <a:latin typeface="Verdana"/>
                <a:cs typeface="Verdana"/>
              </a:rPr>
              <a:t>ensure </a:t>
            </a:r>
            <a:r>
              <a:rPr dirty="0" spc="-459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35">
                <a:solidFill>
                  <a:srgbClr val="2B404F"/>
                </a:solidFill>
                <a:latin typeface="Verdana"/>
                <a:cs typeface="Verdana"/>
              </a:rPr>
              <a:t>a </a:t>
            </a:r>
            <a:r>
              <a:rPr dirty="0" spc="-125">
                <a:solidFill>
                  <a:srgbClr val="2B404F"/>
                </a:solidFill>
                <a:latin typeface="Verdana"/>
                <a:cs typeface="Verdana"/>
              </a:rPr>
              <a:t>secure </a:t>
            </a:r>
            <a:r>
              <a:rPr dirty="0" spc="-114">
                <a:solidFill>
                  <a:srgbClr val="2B404F"/>
                </a:solidFill>
                <a:latin typeface="Verdana"/>
                <a:cs typeface="Verdana"/>
              </a:rPr>
              <a:t>and </a:t>
            </a:r>
            <a:r>
              <a:rPr dirty="0" spc="-110">
                <a:solidFill>
                  <a:srgbClr val="2B404F"/>
                </a:solidFill>
                <a:latin typeface="Verdana"/>
                <a:cs typeface="Verdana"/>
              </a:rPr>
              <a:t>sustainable </a:t>
            </a:r>
            <a:r>
              <a:rPr dirty="0" spc="-95">
                <a:solidFill>
                  <a:srgbClr val="2B404F"/>
                </a:solidFill>
                <a:latin typeface="Verdana"/>
                <a:cs typeface="Verdana"/>
              </a:rPr>
              <a:t>food </a:t>
            </a:r>
            <a:r>
              <a:rPr dirty="0" spc="-110">
                <a:solidFill>
                  <a:srgbClr val="2B404F"/>
                </a:solidFill>
                <a:latin typeface="Verdana"/>
                <a:cs typeface="Verdana"/>
              </a:rPr>
              <a:t>supply </a:t>
            </a:r>
            <a:r>
              <a:rPr dirty="0" spc="-100">
                <a:solidFill>
                  <a:srgbClr val="2B404F"/>
                </a:solidFill>
                <a:latin typeface="Verdana"/>
                <a:cs typeface="Verdana"/>
              </a:rPr>
              <a:t>for </a:t>
            </a:r>
            <a:r>
              <a:rPr dirty="0" spc="-120">
                <a:solidFill>
                  <a:srgbClr val="2B404F"/>
                </a:solidFill>
                <a:latin typeface="Verdana"/>
                <a:cs typeface="Verdana"/>
              </a:rPr>
              <a:t>generations </a:t>
            </a:r>
            <a:r>
              <a:rPr dirty="0" spc="-95">
                <a:solidFill>
                  <a:srgbClr val="2B404F"/>
                </a:solidFill>
                <a:latin typeface="Verdana"/>
                <a:cs typeface="Verdana"/>
              </a:rPr>
              <a:t>to </a:t>
            </a:r>
            <a:r>
              <a:rPr dirty="0" spc="-140">
                <a:solidFill>
                  <a:srgbClr val="2B404F"/>
                </a:solidFill>
                <a:latin typeface="Verdana"/>
                <a:cs typeface="Verdana"/>
              </a:rPr>
              <a:t>come. </a:t>
            </a:r>
            <a:r>
              <a:rPr dirty="0" spc="-125">
                <a:solidFill>
                  <a:srgbClr val="2B404F"/>
                </a:solidFill>
                <a:latin typeface="Verdana"/>
                <a:cs typeface="Verdana"/>
              </a:rPr>
              <a:t>The journey </a:t>
            </a:r>
            <a:r>
              <a:rPr dirty="0" spc="-114">
                <a:solidFill>
                  <a:srgbClr val="2B404F"/>
                </a:solidFill>
                <a:latin typeface="Verdana"/>
                <a:cs typeface="Verdana"/>
              </a:rPr>
              <a:t>toward </a:t>
            </a:r>
            <a:r>
              <a:rPr dirty="0" spc="-135">
                <a:solidFill>
                  <a:srgbClr val="2B404F"/>
                </a:solidFill>
                <a:latin typeface="Verdana"/>
                <a:cs typeface="Verdana"/>
              </a:rPr>
              <a:t>a </a:t>
            </a:r>
            <a:r>
              <a:rPr dirty="0" spc="-110">
                <a:solidFill>
                  <a:srgbClr val="2B404F"/>
                </a:solidFill>
                <a:latin typeface="Verdana"/>
                <a:cs typeface="Verdana"/>
              </a:rPr>
              <a:t>brighter future </a:t>
            </a:r>
            <a:r>
              <a:rPr dirty="0" spc="-100">
                <a:solidFill>
                  <a:srgbClr val="2B404F"/>
                </a:solidFill>
                <a:latin typeface="Verdana"/>
                <a:cs typeface="Verdana"/>
              </a:rPr>
              <a:t>for </a:t>
            </a:r>
            <a:r>
              <a:rPr dirty="0" spc="-105">
                <a:solidFill>
                  <a:srgbClr val="2B404F"/>
                </a:solidFill>
                <a:latin typeface="Verdana"/>
                <a:cs typeface="Verdana"/>
              </a:rPr>
              <a:t>agriculture </a:t>
            </a:r>
            <a:r>
              <a:rPr dirty="0" spc="-114">
                <a:solidFill>
                  <a:srgbClr val="2B404F"/>
                </a:solidFill>
                <a:latin typeface="Verdana"/>
                <a:cs typeface="Verdana"/>
              </a:rPr>
              <a:t>requires </a:t>
            </a:r>
            <a:r>
              <a:rPr dirty="0" spc="-11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00">
                <a:solidFill>
                  <a:srgbClr val="2B404F"/>
                </a:solidFill>
                <a:latin typeface="Verdana"/>
                <a:cs typeface="Verdana"/>
              </a:rPr>
              <a:t>collaboration,</a:t>
            </a:r>
            <a:r>
              <a:rPr dirty="0" spc="-204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20">
                <a:solidFill>
                  <a:srgbClr val="2B404F"/>
                </a:solidFill>
                <a:latin typeface="Verdana"/>
                <a:cs typeface="Verdana"/>
              </a:rPr>
              <a:t>knowledge</a:t>
            </a:r>
            <a:r>
              <a:rPr dirty="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25">
                <a:solidFill>
                  <a:srgbClr val="2B404F"/>
                </a:solidFill>
                <a:latin typeface="Verdana"/>
                <a:cs typeface="Verdana"/>
              </a:rPr>
              <a:t>sharing,</a:t>
            </a:r>
            <a:r>
              <a:rPr dirty="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14">
                <a:solidFill>
                  <a:srgbClr val="2B404F"/>
                </a:solidFill>
                <a:latin typeface="Verdana"/>
                <a:cs typeface="Verdana"/>
              </a:rPr>
              <a:t>and</a:t>
            </a:r>
            <a:r>
              <a:rPr dirty="0" spc="-204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35">
                <a:solidFill>
                  <a:srgbClr val="2B404F"/>
                </a:solidFill>
                <a:latin typeface="Verdana"/>
                <a:cs typeface="Verdana"/>
              </a:rPr>
              <a:t>a</a:t>
            </a:r>
            <a:r>
              <a:rPr dirty="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25">
                <a:solidFill>
                  <a:srgbClr val="2B404F"/>
                </a:solidFill>
                <a:latin typeface="Verdana"/>
                <a:cs typeface="Verdana"/>
              </a:rPr>
              <a:t>commitment</a:t>
            </a:r>
            <a:r>
              <a:rPr dirty="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95">
                <a:solidFill>
                  <a:srgbClr val="2B404F"/>
                </a:solidFill>
                <a:latin typeface="Verdana"/>
                <a:cs typeface="Verdana"/>
              </a:rPr>
              <a:t>to</a:t>
            </a:r>
            <a:r>
              <a:rPr dirty="0" spc="-204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14">
                <a:solidFill>
                  <a:srgbClr val="2B404F"/>
                </a:solidFill>
                <a:latin typeface="Verdana"/>
                <a:cs typeface="Verdana"/>
              </a:rPr>
              <a:t>creating</a:t>
            </a:r>
            <a:r>
              <a:rPr dirty="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35">
                <a:solidFill>
                  <a:srgbClr val="2B404F"/>
                </a:solidFill>
                <a:latin typeface="Verdana"/>
                <a:cs typeface="Verdana"/>
              </a:rPr>
              <a:t>a</a:t>
            </a:r>
            <a:r>
              <a:rPr dirty="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35">
                <a:solidFill>
                  <a:srgbClr val="2B404F"/>
                </a:solidFill>
                <a:latin typeface="Verdana"/>
                <a:cs typeface="Verdana"/>
              </a:rPr>
              <a:t>more</a:t>
            </a:r>
            <a:r>
              <a:rPr dirty="0" spc="-204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95">
                <a:solidFill>
                  <a:srgbClr val="2B404F"/>
                </a:solidFill>
                <a:latin typeface="Verdana"/>
                <a:cs typeface="Verdana"/>
              </a:rPr>
              <a:t>resilient</a:t>
            </a:r>
            <a:r>
              <a:rPr dirty="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14">
                <a:solidFill>
                  <a:srgbClr val="2B404F"/>
                </a:solidFill>
                <a:latin typeface="Verdana"/>
                <a:cs typeface="Verdana"/>
              </a:rPr>
              <a:t>and</a:t>
            </a:r>
            <a:r>
              <a:rPr dirty="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10">
                <a:solidFill>
                  <a:srgbClr val="2B404F"/>
                </a:solidFill>
                <a:latin typeface="Verdana"/>
                <a:cs typeface="Verdana"/>
              </a:rPr>
              <a:t>sustainable</a:t>
            </a:r>
            <a:r>
              <a:rPr dirty="0" spc="-204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95">
                <a:solidFill>
                  <a:srgbClr val="2B404F"/>
                </a:solidFill>
                <a:latin typeface="Verdana"/>
                <a:cs typeface="Verdana"/>
              </a:rPr>
              <a:t>food</a:t>
            </a:r>
            <a:r>
              <a:rPr dirty="0" spc="-200">
                <a:solidFill>
                  <a:srgbClr val="2B404F"/>
                </a:solidFill>
                <a:latin typeface="Verdana"/>
                <a:cs typeface="Verdana"/>
              </a:rPr>
              <a:t> </a:t>
            </a:r>
            <a:r>
              <a:rPr dirty="0" spc="-155">
                <a:solidFill>
                  <a:srgbClr val="2B404F"/>
                </a:solidFill>
                <a:latin typeface="Verdana"/>
                <a:cs typeface="Verdana"/>
              </a:rPr>
              <a:t>system.</a:t>
            </a:r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lastClr="FFFFFF" val="window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4445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lastClr="FFFFFF" val="window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4445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ppt/theme/theme3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" rig="brightRoom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CPH2381</dc:creator>
  <cp:lastModifiedBy>Madhu sudhan Reddy</cp:lastModifiedBy>
  <dcterms:created xsi:type="dcterms:W3CDTF">2024-08-02T00:17:16Z</dcterms:created>
  <dcterms:modified xsi:type="dcterms:W3CDTF">2024-08-02T12:42:09Z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2024-08-02T00:00:00Z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2024-08-02T00:00:00Z</vt:filetime>
  </property>
  <property fmtid="{D5CDD505-2E9C-101B-9397-08002B2CF9AE}" pid="5" name="ICV">
    <vt:lpwstr>696f2ca21bca40b8a7d5386da8acccf9</vt:lpwstr>
  </property>
</Properties>
</file>