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3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88482" autoAdjust="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B0570-DD3E-42CD-8C44-01193B59D441}" type="datetimeFigureOut">
              <a:rPr lang="en-IN" smtClean="0"/>
              <a:t>02-08-2024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499DF-FBDE-4176-8759-B6B96E961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56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499DF-FBDE-4176-8759-B6B96E96106C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94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11C1950-A27B-4633-A42B-E3D54B724ACF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IN" dirty="0"/>
              <a:t>CREATED BY MADDDUR VAMSI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40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4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75AB-C09C-4609-91B7-BE95E44583AD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7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7250-DA74-4DC1-96CC-D4BBD8716EDC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3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7015-E7D1-41FE-AEB4-287FA24B78A4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0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4B99-CD76-4579-B18F-381A47975D2A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8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E05C-D6B3-4C4C-B24E-0516AD026DA5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4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C4F-1728-4732-A1BB-32A2A077D43E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3225-9CF1-4419-903D-0FFB11B30A64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6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21F-5172-4200-879B-E6A2542B96BA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2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B42-1A4F-4D8C-B619-B215354ED775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0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C97-994A-4C0F-AE13-53F532E4E691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2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B853-129C-42E6-8057-3500A2415044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6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80E-CFFC-4808-93FC-2EEEAB4EA4CB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26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BA9-21E3-4ED8-9B27-97EB4E665447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38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4844-78B3-46EE-999B-A2F8DEE116DA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1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A7CC-1B86-463B-8A8F-A1E4376663C5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4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59D8-1AAB-4648-B5B9-F0D5D034A463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2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446E-CFE4-43B4-8F46-A6C0E40B4968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1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5ACB4BF-09FE-499A-AF43-62B3E635B43C}" type="datetime1">
              <a:rPr lang="en-IN" smtClean="0"/>
              <a:t>02-08-2024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IN" dirty="0"/>
              <a:t>CREATED BY MADDDUR VAMSI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C29C61F-88B3-480D-B6F3-D3340B29CF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</p:sldLayoutIdLst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0" name="arrow.wav"/>
          </p:stSnd>
        </p:sndAc>
      </p:transition>
    </mc:Choice>
    <mc:Fallback xmlns="">
      <p:transition spd="slow" advTm="3000">
        <p:split orient="vert"/>
        <p:sndAc>
          <p:stSnd>
            <p:snd r:embed="rId22" name="arrow.wav"/>
          </p:stSnd>
        </p:sndAc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GREEN  JOURNEY IDEATHON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Plastic Pollution : The Global Crisis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5213">
            <a:off x="234702" y="372333"/>
            <a:ext cx="3764646" cy="4356686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4987636" y="4950692"/>
            <a:ext cx="628073" cy="618836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8206509" y="4800275"/>
            <a:ext cx="628073" cy="6188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5-Point Star 7"/>
          <p:cNvSpPr/>
          <p:nvPr/>
        </p:nvSpPr>
        <p:spPr>
          <a:xfrm>
            <a:off x="5964382" y="4918366"/>
            <a:ext cx="628073" cy="6188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5-Point Star 8"/>
          <p:cNvSpPr/>
          <p:nvPr/>
        </p:nvSpPr>
        <p:spPr>
          <a:xfrm>
            <a:off x="7130473" y="4837220"/>
            <a:ext cx="628073" cy="618836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5-Point Star 9"/>
          <p:cNvSpPr/>
          <p:nvPr/>
        </p:nvSpPr>
        <p:spPr>
          <a:xfrm>
            <a:off x="4162968" y="5045039"/>
            <a:ext cx="628073" cy="618836"/>
          </a:xfrm>
          <a:prstGeom prst="star5">
            <a:avLst/>
          </a:prstGeom>
          <a:solidFill>
            <a:srgbClr val="F43D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8365">
            <a:off x="9494770" y="4489396"/>
            <a:ext cx="946615" cy="946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634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M vamsi {229y1a0493}</a:t>
            </a:r>
            <a:endParaRPr lang="en-IN" sz="2800" dirty="0">
              <a:latin typeface="Baskerville Old Face" panose="02020602080505020303" pitchFamily="18" charset="0"/>
            </a:endParaRPr>
          </a:p>
          <a:p>
            <a:r>
              <a:rPr lang="en-US" sz="2800" dirty="0">
                <a:latin typeface="Baskerville Old Face" panose="02020602080505020303" pitchFamily="18" charset="0"/>
              </a:rPr>
              <a:t>Branch : ece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Section : b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College : ksrmce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5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latin typeface="Arial Rounded MT Bold" panose="020F0704030504030204" pitchFamily="34" charset="0"/>
              </a:rPr>
              <a:t>       </a:t>
            </a:r>
            <a:endParaRPr lang="en-IN" sz="8800" dirty="0">
              <a:latin typeface="Arial Rounded MT Bold" panose="020F07040305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8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11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5" y="544946"/>
            <a:ext cx="9919855" cy="4655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37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4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5" y="761069"/>
            <a:ext cx="10396883" cy="3311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dirty="0" err="1">
                <a:latin typeface="Algerian" panose="04020705040A02060702" pitchFamily="82" charset="0"/>
              </a:rPr>
              <a:t>Madduru</a:t>
            </a:r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dirty="0" err="1">
                <a:latin typeface="Algerian" panose="04020705040A02060702" pitchFamily="82" charset="0"/>
              </a:rPr>
              <a:t>vamsi</a:t>
            </a:r>
            <a:r>
              <a:rPr lang="en-IN" sz="32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91" y="1051967"/>
            <a:ext cx="3546764" cy="35467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158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4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reduse the plastic pollution in the environvement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Bahnschrift SemiBold" panose="020B0502040204020203" pitchFamily="34" charset="0"/>
              </a:rPr>
              <a:t>Plastic waste has become a global environmental crisis, polluting our oceans, harming wildlife, and accumulating in landfills. Urgent action is needed to address this pressing issue and find innovative solutions to reduce plastic consumption.</a:t>
            </a:r>
            <a:r>
              <a:rPr lang="en-US" dirty="0"/>
              <a:t> </a:t>
            </a:r>
            <a:r>
              <a:rPr lang="en-US" dirty="0">
                <a:latin typeface="Bahnschrift" panose="020B0502040204020203" pitchFamily="34" charset="0"/>
              </a:rPr>
              <a:t>Say no to plastic for a better and greener tomorrow.</a:t>
            </a:r>
          </a:p>
          <a:p>
            <a:endParaRPr lang="en-IN" dirty="0"/>
          </a:p>
        </p:txBody>
      </p:sp>
      <p:sp>
        <p:nvSpPr>
          <p:cNvPr id="4" name="AutoShape 2" descr="https://imgproxy.gamma.app/resize/quality:80/resizing_type:fit/width:1200/https:/cdn.gamma.app/z3hjypodfy0qb3j/8d0ceae404ed47bf878447f51983ebd7/original/48818812646_e4c58c11d4_k-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ttps://imgproxy.gamma.app/resize/quality:80/resizing_type:fit/width:1200/https:/cdn.gamma.app/z3hjypodfy0qb3j/8d0ceae404ed47bf878447f51983ebd7/original/48818812646_e4c58c11d4_k-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45" y="160338"/>
            <a:ext cx="3888510" cy="2587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4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82" y="214745"/>
            <a:ext cx="10396882" cy="1151965"/>
          </a:xfrm>
        </p:spPr>
        <p:txBody>
          <a:bodyPr/>
          <a:lstStyle/>
          <a:p>
            <a:r>
              <a:rPr lang="en-US" dirty="0"/>
              <a:t>Solution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1616363"/>
            <a:ext cx="10934901" cy="369356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Bahnschrift" panose="020B0502040204020203" pitchFamily="34" charset="0"/>
              </a:rPr>
              <a:t>the Impact of Plastic Waste</a:t>
            </a:r>
          </a:p>
          <a:p>
            <a:r>
              <a:rPr lang="en-US" b="1" dirty="0">
                <a:latin typeface="Bahnschrift" panose="020B0502040204020203" pitchFamily="34" charset="0"/>
              </a:rPr>
              <a:t>Environmental Damage</a:t>
            </a:r>
          </a:p>
          <a:p>
            <a:r>
              <a:rPr lang="en-US" dirty="0">
                <a:latin typeface="Bahnschrift" panose="020B0502040204020203" pitchFamily="34" charset="0"/>
              </a:rPr>
              <a:t>Plastic pollution harms marine life, contaminates ecosystems, and persists in the environment for centuries, disrupting natural cycles.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Human Health Risks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Microplastics</a:t>
            </a:r>
            <a:r>
              <a:rPr lang="en-US" dirty="0">
                <a:latin typeface="Bahnschrift" panose="020B0502040204020203" pitchFamily="34" charset="0"/>
              </a:rPr>
              <a:t> have been found in the food chain, posing potential health risks to humans through the consumption of contaminated seafood.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Economic Costs</a:t>
            </a:r>
          </a:p>
          <a:p>
            <a:r>
              <a:rPr lang="en-US" dirty="0">
                <a:latin typeface="Bahnschrift" panose="020B0502040204020203" pitchFamily="34" charset="0"/>
              </a:rPr>
              <a:t>The cleanup and mitigation of plastic waste places a significant financial burden on governments and communities around the world.</a:t>
            </a: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45" y="214745"/>
            <a:ext cx="3149600" cy="2068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977" y="362527"/>
            <a:ext cx="2660073" cy="1773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27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5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ahnschrift" panose="020B0502040204020203" pitchFamily="34" charset="0"/>
              </a:rPr>
              <a:t>Say no to plastic for a better and greener tomorrow</a:t>
            </a:r>
            <a:r>
              <a:rPr lang="en-US" sz="2800" b="1" dirty="0">
                <a:latin typeface="Bahnschrift" panose="020B0502040204020203" pitchFamily="34" charset="0"/>
              </a:rPr>
              <a:t>.</a:t>
            </a:r>
            <a:br>
              <a:rPr lang="en-US" sz="2800" b="1" dirty="0">
                <a:latin typeface="Bahnschrift" panose="020B0502040204020203" pitchFamily="34" charset="0"/>
              </a:rPr>
            </a:br>
            <a:endParaRPr lang="en-IN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8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5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49" y="2063396"/>
            <a:ext cx="4795562" cy="31850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0302"/>
            <a:ext cx="4932219" cy="32881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1137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5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Promoting Sustainable Alternatives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6" y="886691"/>
            <a:ext cx="10916428" cy="4493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latin typeface="Agency FB" panose="020B0503020202020204" pitchFamily="34" charset="0"/>
              </a:rPr>
              <a:t>Reusable Bags</a:t>
            </a:r>
          </a:p>
          <a:p>
            <a:r>
              <a:rPr lang="en-US" dirty="0">
                <a:latin typeface="Agency FB" panose="020B0503020202020204" pitchFamily="34" charset="0"/>
              </a:rPr>
              <a:t>Encourage the use of durable, reusable shopping bags to reduce single-use plastic bag waste.</a:t>
            </a:r>
          </a:p>
          <a:p>
            <a:r>
              <a:rPr lang="en-US" b="1" dirty="0">
                <a:latin typeface="Agency FB" panose="020B0503020202020204" pitchFamily="34" charset="0"/>
              </a:rPr>
              <a:t>Reusable Straws</a:t>
            </a:r>
          </a:p>
          <a:p>
            <a:r>
              <a:rPr lang="en-US" dirty="0">
                <a:latin typeface="Agency FB" panose="020B0503020202020204" pitchFamily="34" charset="0"/>
              </a:rPr>
              <a:t>Promote the use of reusable straws made from materials like metal, bamboo, or silicone.</a:t>
            </a:r>
          </a:p>
          <a:p>
            <a:r>
              <a:rPr lang="en-US" b="1" dirty="0">
                <a:latin typeface="Agency FB" panose="020B0503020202020204" pitchFamily="34" charset="0"/>
              </a:rPr>
              <a:t>Refillable Containers</a:t>
            </a:r>
          </a:p>
          <a:p>
            <a:r>
              <a:rPr lang="en-US" dirty="0">
                <a:latin typeface="Agency FB" panose="020B0503020202020204" pitchFamily="34" charset="0"/>
              </a:rPr>
              <a:t>Provide access to water refill stations and encourage the use of reusable water bottles.</a:t>
            </a:r>
          </a:p>
          <a:p>
            <a:r>
              <a:rPr lang="en-US" b="1" dirty="0">
                <a:latin typeface="Agency FB" panose="020B0503020202020204" pitchFamily="34" charset="0"/>
              </a:rPr>
              <a:t>Compostable Packaging</a:t>
            </a:r>
          </a:p>
          <a:p>
            <a:r>
              <a:rPr lang="en-US" dirty="0">
                <a:latin typeface="Agency FB" panose="020B0503020202020204" pitchFamily="34" charset="0"/>
              </a:rPr>
              <a:t>Support the development and use of compostable packaging alternatives to single-use plastics.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4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6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2427" y="2589585"/>
            <a:ext cx="2712009" cy="17515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52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4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381000"/>
            <a:ext cx="5357089" cy="4833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8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7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20" y="461870"/>
            <a:ext cx="4897163" cy="4671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83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5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468581" y="640081"/>
            <a:ext cx="9614101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44" y="304800"/>
            <a:ext cx="10842538" cy="52637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Promoting Sustainable Alternatives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Reusable Bags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Encourage the use of durable, reusable shopping bags to reduce single-use plastic bag waste.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Reusable Straws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Promote the use of reusable straws made from materials like metal, bamboo, or silicone.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Refillable Containers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Provide access to water refill stations and encourage the use of reusable water bottles.</a:t>
            </a:r>
          </a:p>
          <a:p>
            <a:r>
              <a:rPr lang="en-US" sz="1600" b="1" dirty="0">
                <a:latin typeface="Baskerville Old Face" panose="02020602080505020303" pitchFamily="18" charset="0"/>
              </a:rPr>
              <a:t>Compostable Packaging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Support the development and use of compostable packaging alternatives to single-use plastics.</a:t>
            </a:r>
          </a:p>
          <a:p>
            <a:endParaRPr lang="en-IN" sz="1600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144" y="6006569"/>
            <a:ext cx="6167581" cy="49847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CREATED BY MADDDUR VAMSI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7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3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 these items replace by plastic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7" y="2141787"/>
            <a:ext cx="5887155" cy="331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2800" dirty="0">
                <a:latin typeface="Algerian" panose="04020705040A02060702" pitchFamily="82" charset="0"/>
              </a:rPr>
              <a:t>CREATED BY MADDDUR VAMSI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C61F-88B3-480D-B6F3-D3340B29CF10}" type="slidenum">
              <a:rPr lang="en-IN" smtClean="0"/>
              <a:t>9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06" y="1995055"/>
            <a:ext cx="4474377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57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3000">
        <p:split orient="vert"/>
        <p:sndAc>
          <p:stSnd>
            <p:snd r:embed="rId2" name="arrow.wav"/>
          </p:stSnd>
        </p:sndAc>
      </p:transition>
    </mc:Choice>
    <mc:Fallback xmlns="">
      <p:transition spd="slow" advTm="3000">
        <p:split orient="vert"/>
        <p:sndAc>
          <p:stSnd>
            <p:snd r:embed="rId5" name="arrow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</TotalTime>
  <Words>388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Agency FB</vt:lpstr>
      <vt:lpstr>Algerian</vt:lpstr>
      <vt:lpstr>Arial</vt:lpstr>
      <vt:lpstr>Arial Rounded MT Bold</vt:lpstr>
      <vt:lpstr>Bahnschrift</vt:lpstr>
      <vt:lpstr>Bahnschrift SemiBold</vt:lpstr>
      <vt:lpstr>Baskerville Old Face</vt:lpstr>
      <vt:lpstr>Calibri</vt:lpstr>
      <vt:lpstr>Impact</vt:lpstr>
      <vt:lpstr>Wingdings</vt:lpstr>
      <vt:lpstr>Main Event</vt:lpstr>
      <vt:lpstr>GREEN  JOURNEY IDEATHON</vt:lpstr>
      <vt:lpstr>TEAM DETAILS</vt:lpstr>
      <vt:lpstr>Problem staement</vt:lpstr>
      <vt:lpstr>Solution :</vt:lpstr>
      <vt:lpstr>Say no to plastic for a better and greener tomorrow. </vt:lpstr>
      <vt:lpstr>Promoting Sustainable Alternatives :</vt:lpstr>
      <vt:lpstr> </vt:lpstr>
      <vt:lpstr> </vt:lpstr>
      <vt:lpstr>Use these items replace by plastic</vt:lpstr>
      <vt:lpstr>About myself :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Vishnu Vardhan</cp:lastModifiedBy>
  <cp:revision>20</cp:revision>
  <cp:lastPrinted>2024-08-01T17:21:44Z</cp:lastPrinted>
  <dcterms:created xsi:type="dcterms:W3CDTF">2024-08-01T00:54:00Z</dcterms:created>
  <dcterms:modified xsi:type="dcterms:W3CDTF">2024-08-02T09:44:00Z</dcterms:modified>
</cp:coreProperties>
</file>