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34BBD-5FED-4C5C-A562-3EB8739E9281}">
          <p14:sldIdLst>
            <p14:sldId id="256"/>
            <p14:sldId id="27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28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8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4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2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0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97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9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33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1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2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1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7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hyperlink" Target="http://www.esrl.noaa.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google.com/url?sa=i&amp;rct=j&amp;q&amp;esrc=s&amp;frm=1&amp;source=images&amp;cd&amp;cad=rja&amp;docid=KjPIefShRxVQ_M&amp;tbnid=BTIULGzZ-3yHuM%3A&amp;ved=0CAUQjRw&amp;url=http%3A%2F%2Fwwwnc.cdc.gov%2Ftravel%2Fdestinations%2Ftraveler%2Fnone%2Fguam&amp;ei=KZn6Ue_VK6m2yAG-6oCQDQ&amp;bvm=bv.50165853%2Cd.aWc&amp;psig=AFQjCNG_vogc9ldgDJB0b7PM2XVpuqdGZQ&amp;ust=13754640606731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google.com/url?sa=i&amp;rct=j&amp;q&amp;esrc=s&amp;frm=1&amp;source=images&amp;cd&amp;cad=rja&amp;docid=Xg62NU9S2zx9VM&amp;tbnid=c2pTiTjom2aCbM%3A&amp;ved=0CAUQjRw&amp;url=https%3A%2F%2Fwww.mtholyoke.edu%2F~follo20e%2Fclassweb%2Fcss%2F3poverty.html&amp;ei=Upr6UdqvG8WMygH5x4HoAQ&amp;bvm=bv.50165853%2Cd.aWc&amp;psig=AFQjCNHNmVrrOCYrqqIu9T_6-Am-GRdy_A&amp;ust=13754643913336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002" y="978967"/>
            <a:ext cx="7414895" cy="3402329"/>
          </a:xfrm>
          <a:prstGeom prst="rect">
            <a:avLst/>
          </a:prstGeom>
        </p:spPr>
        <p:txBody>
          <a:bodyPr vert="horz" wrap="square" lIns="0" tIns="438784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454"/>
              </a:spcBef>
            </a:pPr>
            <a:r>
              <a:rPr sz="9950" b="1" spc="-595" dirty="0">
                <a:solidFill>
                  <a:srgbClr val="8D9AB3"/>
                </a:solidFill>
                <a:latin typeface="Tahoma"/>
                <a:cs typeface="Tahoma"/>
              </a:rPr>
              <a:t>Solar</a:t>
            </a:r>
            <a:r>
              <a:rPr sz="9950" b="1" spc="-610" dirty="0">
                <a:solidFill>
                  <a:srgbClr val="8D9AB3"/>
                </a:solidFill>
                <a:latin typeface="Tahoma"/>
                <a:cs typeface="Tahoma"/>
              </a:rPr>
              <a:t> </a:t>
            </a:r>
            <a:r>
              <a:rPr sz="9950" b="1" spc="-695" dirty="0">
                <a:solidFill>
                  <a:srgbClr val="8D9AB3"/>
                </a:solidFill>
                <a:latin typeface="Tahoma"/>
                <a:cs typeface="Tahoma"/>
              </a:rPr>
              <a:t>Power!</a:t>
            </a:r>
            <a:endParaRPr sz="9950">
              <a:latin typeface="Tahoma"/>
              <a:cs typeface="Tahoma"/>
            </a:endParaRPr>
          </a:p>
          <a:p>
            <a:pPr marL="12700" marR="47625" indent="247650">
              <a:lnSpc>
                <a:spcPct val="100800"/>
              </a:lnSpc>
              <a:spcBef>
                <a:spcPts val="1370"/>
              </a:spcBef>
            </a:pPr>
            <a:r>
              <a:rPr sz="4100" spc="175" dirty="0"/>
              <a:t>Determining</a:t>
            </a:r>
            <a:r>
              <a:rPr sz="4100" spc="-170" dirty="0"/>
              <a:t> </a:t>
            </a:r>
            <a:r>
              <a:rPr sz="4100" spc="145" dirty="0"/>
              <a:t>the</a:t>
            </a:r>
            <a:r>
              <a:rPr sz="4100" spc="-300" dirty="0"/>
              <a:t> </a:t>
            </a:r>
            <a:r>
              <a:rPr sz="4100" spc="320" dirty="0"/>
              <a:t>amount</a:t>
            </a:r>
            <a:r>
              <a:rPr sz="4100" spc="-220" dirty="0"/>
              <a:t> </a:t>
            </a:r>
            <a:r>
              <a:rPr sz="4100" spc="100" dirty="0"/>
              <a:t>of </a:t>
            </a:r>
            <a:r>
              <a:rPr sz="4100" spc="80" dirty="0"/>
              <a:t>solar</a:t>
            </a:r>
            <a:r>
              <a:rPr sz="4100" spc="-225" dirty="0"/>
              <a:t> </a:t>
            </a:r>
            <a:r>
              <a:rPr sz="4100" spc="285" dirty="0"/>
              <a:t>energy</a:t>
            </a:r>
            <a:r>
              <a:rPr sz="4100" spc="-295" dirty="0"/>
              <a:t> </a:t>
            </a:r>
            <a:r>
              <a:rPr sz="4100" spc="475" dirty="0"/>
              <a:t>we</a:t>
            </a:r>
            <a:r>
              <a:rPr sz="4100" spc="-315" dirty="0"/>
              <a:t> </a:t>
            </a:r>
            <a:r>
              <a:rPr sz="4100" spc="535" dirty="0"/>
              <a:t>can</a:t>
            </a:r>
            <a:r>
              <a:rPr sz="4100" spc="-225" dirty="0"/>
              <a:t> </a:t>
            </a:r>
            <a:r>
              <a:rPr sz="4100" spc="265" dirty="0"/>
              <a:t>capture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925" y="1790636"/>
            <a:ext cx="1109662" cy="1109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525" y="1914461"/>
            <a:ext cx="985837" cy="976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825" y="1962086"/>
            <a:ext cx="776287" cy="766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38186"/>
            <a:ext cx="9144000" cy="4272280"/>
            <a:chOff x="0" y="1238186"/>
            <a:chExt cx="9144000" cy="427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71850"/>
              <a:ext cx="9144000" cy="21384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19475"/>
              <a:ext cx="9144000" cy="19098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67050" y="3895725"/>
              <a:ext cx="2352675" cy="38100"/>
            </a:xfrm>
            <a:custGeom>
              <a:avLst/>
              <a:gdLst/>
              <a:ahLst/>
              <a:cxnLst/>
              <a:rect l="l" t="t" r="r" b="b"/>
              <a:pathLst>
                <a:path w="2352675" h="38100">
                  <a:moveTo>
                    <a:pt x="2352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352675" y="38100"/>
                  </a:lnTo>
                  <a:lnTo>
                    <a:pt x="2352675" y="0"/>
                  </a:lnTo>
                  <a:close/>
                </a:path>
              </a:pathLst>
            </a:custGeom>
            <a:solidFill>
              <a:srgbClr val="CC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0" y="2286254"/>
              <a:ext cx="914400" cy="1219200"/>
            </a:xfrm>
            <a:custGeom>
              <a:avLst/>
              <a:gdLst/>
              <a:ahLst/>
              <a:cxnLst/>
              <a:rect l="l" t="t" r="r" b="b"/>
              <a:pathLst>
                <a:path w="914400" h="1219200">
                  <a:moveTo>
                    <a:pt x="61722" y="0"/>
                  </a:moveTo>
                  <a:lnTo>
                    <a:pt x="0" y="44704"/>
                  </a:lnTo>
                  <a:lnTo>
                    <a:pt x="852677" y="1218692"/>
                  </a:lnTo>
                  <a:lnTo>
                    <a:pt x="914400" y="1173988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FFAE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4650" y="3429000"/>
              <a:ext cx="2476500" cy="66675"/>
            </a:xfrm>
            <a:custGeom>
              <a:avLst/>
              <a:gdLst/>
              <a:ahLst/>
              <a:cxnLst/>
              <a:rect l="l" t="t" r="r" b="b"/>
              <a:pathLst>
                <a:path w="2476500" h="66675">
                  <a:moveTo>
                    <a:pt x="24765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2476500" y="66675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CC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5" y="1238186"/>
              <a:ext cx="1309624" cy="12334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1295336"/>
              <a:ext cx="1081087" cy="10048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9625" y="1304925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5"/>
                  </a:lnTo>
                  <a:lnTo>
                    <a:pt x="8593" y="406266"/>
                  </a:lnTo>
                  <a:lnTo>
                    <a:pt x="19053" y="363625"/>
                  </a:lnTo>
                  <a:lnTo>
                    <a:pt x="33370" y="322469"/>
                  </a:lnTo>
                  <a:lnTo>
                    <a:pt x="51357" y="282971"/>
                  </a:lnTo>
                  <a:lnTo>
                    <a:pt x="72824" y="245307"/>
                  </a:lnTo>
                  <a:lnTo>
                    <a:pt x="97584" y="209652"/>
                  </a:lnTo>
                  <a:lnTo>
                    <a:pt x="125448" y="176179"/>
                  </a:lnTo>
                  <a:lnTo>
                    <a:pt x="156229" y="145065"/>
                  </a:lnTo>
                  <a:lnTo>
                    <a:pt x="189736" y="116484"/>
                  </a:lnTo>
                  <a:lnTo>
                    <a:pt x="225784" y="90611"/>
                  </a:lnTo>
                  <a:lnTo>
                    <a:pt x="264182" y="67620"/>
                  </a:lnTo>
                  <a:lnTo>
                    <a:pt x="304743" y="47687"/>
                  </a:lnTo>
                  <a:lnTo>
                    <a:pt x="347279" y="30985"/>
                  </a:lnTo>
                  <a:lnTo>
                    <a:pt x="391600" y="17691"/>
                  </a:lnTo>
                  <a:lnTo>
                    <a:pt x="437520" y="7979"/>
                  </a:lnTo>
                  <a:lnTo>
                    <a:pt x="484849" y="2024"/>
                  </a:lnTo>
                  <a:lnTo>
                    <a:pt x="533400" y="0"/>
                  </a:lnTo>
                  <a:lnTo>
                    <a:pt x="581957" y="2024"/>
                  </a:lnTo>
                  <a:lnTo>
                    <a:pt x="629292" y="7979"/>
                  </a:lnTo>
                  <a:lnTo>
                    <a:pt x="675216" y="17691"/>
                  </a:lnTo>
                  <a:lnTo>
                    <a:pt x="719541" y="30985"/>
                  </a:lnTo>
                  <a:lnTo>
                    <a:pt x="762078" y="47687"/>
                  </a:lnTo>
                  <a:lnTo>
                    <a:pt x="802639" y="67620"/>
                  </a:lnTo>
                  <a:lnTo>
                    <a:pt x="841037" y="90611"/>
                  </a:lnTo>
                  <a:lnTo>
                    <a:pt x="877083" y="116484"/>
                  </a:lnTo>
                  <a:lnTo>
                    <a:pt x="910589" y="145065"/>
                  </a:lnTo>
                  <a:lnTo>
                    <a:pt x="941367" y="176179"/>
                  </a:lnTo>
                  <a:lnTo>
                    <a:pt x="969229" y="209652"/>
                  </a:lnTo>
                  <a:lnTo>
                    <a:pt x="993986" y="245307"/>
                  </a:lnTo>
                  <a:lnTo>
                    <a:pt x="1015451" y="282971"/>
                  </a:lnTo>
                  <a:lnTo>
                    <a:pt x="1033435" y="322469"/>
                  </a:lnTo>
                  <a:lnTo>
                    <a:pt x="1047749" y="363625"/>
                  </a:lnTo>
                  <a:lnTo>
                    <a:pt x="1058207" y="406266"/>
                  </a:lnTo>
                  <a:lnTo>
                    <a:pt x="1064620" y="450215"/>
                  </a:lnTo>
                  <a:lnTo>
                    <a:pt x="1066800" y="495300"/>
                  </a:lnTo>
                  <a:lnTo>
                    <a:pt x="1064620" y="540384"/>
                  </a:lnTo>
                  <a:lnTo>
                    <a:pt x="1058207" y="584333"/>
                  </a:lnTo>
                  <a:lnTo>
                    <a:pt x="1047750" y="626974"/>
                  </a:lnTo>
                  <a:lnTo>
                    <a:pt x="1033435" y="668130"/>
                  </a:lnTo>
                  <a:lnTo>
                    <a:pt x="1015451" y="707628"/>
                  </a:lnTo>
                  <a:lnTo>
                    <a:pt x="993986" y="745292"/>
                  </a:lnTo>
                  <a:lnTo>
                    <a:pt x="969229" y="780947"/>
                  </a:lnTo>
                  <a:lnTo>
                    <a:pt x="941367" y="814420"/>
                  </a:lnTo>
                  <a:lnTo>
                    <a:pt x="910590" y="845534"/>
                  </a:lnTo>
                  <a:lnTo>
                    <a:pt x="877083" y="874115"/>
                  </a:lnTo>
                  <a:lnTo>
                    <a:pt x="841037" y="899988"/>
                  </a:lnTo>
                  <a:lnTo>
                    <a:pt x="802640" y="922979"/>
                  </a:lnTo>
                  <a:lnTo>
                    <a:pt x="762078" y="942912"/>
                  </a:lnTo>
                  <a:lnTo>
                    <a:pt x="719541" y="959614"/>
                  </a:lnTo>
                  <a:lnTo>
                    <a:pt x="675216" y="972908"/>
                  </a:lnTo>
                  <a:lnTo>
                    <a:pt x="629292" y="982620"/>
                  </a:lnTo>
                  <a:lnTo>
                    <a:pt x="581957" y="988575"/>
                  </a:lnTo>
                  <a:lnTo>
                    <a:pt x="533400" y="990600"/>
                  </a:lnTo>
                  <a:lnTo>
                    <a:pt x="484849" y="988575"/>
                  </a:lnTo>
                  <a:lnTo>
                    <a:pt x="437520" y="982620"/>
                  </a:lnTo>
                  <a:lnTo>
                    <a:pt x="391600" y="972908"/>
                  </a:lnTo>
                  <a:lnTo>
                    <a:pt x="347279" y="959614"/>
                  </a:lnTo>
                  <a:lnTo>
                    <a:pt x="304743" y="942912"/>
                  </a:lnTo>
                  <a:lnTo>
                    <a:pt x="264182" y="922979"/>
                  </a:lnTo>
                  <a:lnTo>
                    <a:pt x="225784" y="899988"/>
                  </a:lnTo>
                  <a:lnTo>
                    <a:pt x="189736" y="874115"/>
                  </a:lnTo>
                  <a:lnTo>
                    <a:pt x="156229" y="845534"/>
                  </a:lnTo>
                  <a:lnTo>
                    <a:pt x="125448" y="814420"/>
                  </a:lnTo>
                  <a:lnTo>
                    <a:pt x="97584" y="780947"/>
                  </a:lnTo>
                  <a:lnTo>
                    <a:pt x="72824" y="745292"/>
                  </a:lnTo>
                  <a:lnTo>
                    <a:pt x="51357" y="707628"/>
                  </a:lnTo>
                  <a:lnTo>
                    <a:pt x="33370" y="668130"/>
                  </a:lnTo>
                  <a:lnTo>
                    <a:pt x="19053" y="626974"/>
                  </a:lnTo>
                  <a:lnTo>
                    <a:pt x="8593" y="584333"/>
                  </a:lnTo>
                  <a:lnTo>
                    <a:pt x="2179" y="540384"/>
                  </a:lnTo>
                  <a:lnTo>
                    <a:pt x="0" y="495300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" y="4791138"/>
              <a:ext cx="9072626" cy="700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75" y="4848288"/>
              <a:ext cx="8691626" cy="4714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6735" y="4857564"/>
              <a:ext cx="8669020" cy="461009"/>
            </a:xfrm>
            <a:custGeom>
              <a:avLst/>
              <a:gdLst/>
              <a:ahLst/>
              <a:cxnLst/>
              <a:rect l="l" t="t" r="r" b="b"/>
              <a:pathLst>
                <a:path w="8669020" h="461010">
                  <a:moveTo>
                    <a:pt x="0" y="460941"/>
                  </a:moveTo>
                  <a:lnTo>
                    <a:pt x="56010" y="442261"/>
                  </a:lnTo>
                  <a:lnTo>
                    <a:pt x="114436" y="423925"/>
                  </a:lnTo>
                  <a:lnTo>
                    <a:pt x="175227" y="405935"/>
                  </a:lnTo>
                  <a:lnTo>
                    <a:pt x="238336" y="388294"/>
                  </a:lnTo>
                  <a:lnTo>
                    <a:pt x="303714" y="371005"/>
                  </a:lnTo>
                  <a:lnTo>
                    <a:pt x="371311" y="354071"/>
                  </a:lnTo>
                  <a:lnTo>
                    <a:pt x="441078" y="337494"/>
                  </a:lnTo>
                  <a:lnTo>
                    <a:pt x="512967" y="321278"/>
                  </a:lnTo>
                  <a:lnTo>
                    <a:pt x="586928" y="305426"/>
                  </a:lnTo>
                  <a:lnTo>
                    <a:pt x="624671" y="297636"/>
                  </a:lnTo>
                  <a:lnTo>
                    <a:pt x="662913" y="289939"/>
                  </a:lnTo>
                  <a:lnTo>
                    <a:pt x="701649" y="282334"/>
                  </a:lnTo>
                  <a:lnTo>
                    <a:pt x="740873" y="274821"/>
                  </a:lnTo>
                  <a:lnTo>
                    <a:pt x="780578" y="267401"/>
                  </a:lnTo>
                  <a:lnTo>
                    <a:pt x="820759" y="260075"/>
                  </a:lnTo>
                  <a:lnTo>
                    <a:pt x="861408" y="252842"/>
                  </a:lnTo>
                  <a:lnTo>
                    <a:pt x="902521" y="245703"/>
                  </a:lnTo>
                  <a:lnTo>
                    <a:pt x="944091" y="238659"/>
                  </a:lnTo>
                  <a:lnTo>
                    <a:pt x="986112" y="231709"/>
                  </a:lnTo>
                  <a:lnTo>
                    <a:pt x="1028577" y="224855"/>
                  </a:lnTo>
                  <a:lnTo>
                    <a:pt x="1071481" y="218095"/>
                  </a:lnTo>
                  <a:lnTo>
                    <a:pt x="1114818" y="211432"/>
                  </a:lnTo>
                  <a:lnTo>
                    <a:pt x="1158581" y="204865"/>
                  </a:lnTo>
                  <a:lnTo>
                    <a:pt x="1202764" y="198394"/>
                  </a:lnTo>
                  <a:lnTo>
                    <a:pt x="1247362" y="192019"/>
                  </a:lnTo>
                  <a:lnTo>
                    <a:pt x="1292367" y="185742"/>
                  </a:lnTo>
                  <a:lnTo>
                    <a:pt x="1337775" y="179563"/>
                  </a:lnTo>
                  <a:lnTo>
                    <a:pt x="1383578" y="173481"/>
                  </a:lnTo>
                  <a:lnTo>
                    <a:pt x="1429771" y="167498"/>
                  </a:lnTo>
                  <a:lnTo>
                    <a:pt x="1476348" y="161613"/>
                  </a:lnTo>
                  <a:lnTo>
                    <a:pt x="1523302" y="155828"/>
                  </a:lnTo>
                  <a:lnTo>
                    <a:pt x="1570628" y="150141"/>
                  </a:lnTo>
                  <a:lnTo>
                    <a:pt x="1618318" y="144554"/>
                  </a:lnTo>
                  <a:lnTo>
                    <a:pt x="1666368" y="139067"/>
                  </a:lnTo>
                  <a:lnTo>
                    <a:pt x="1714771" y="133680"/>
                  </a:lnTo>
                  <a:lnTo>
                    <a:pt x="1763521" y="128395"/>
                  </a:lnTo>
                  <a:lnTo>
                    <a:pt x="1812611" y="123210"/>
                  </a:lnTo>
                  <a:lnTo>
                    <a:pt x="1862037" y="118126"/>
                  </a:lnTo>
                  <a:lnTo>
                    <a:pt x="1911790" y="113145"/>
                  </a:lnTo>
                  <a:lnTo>
                    <a:pt x="1961867" y="108265"/>
                  </a:lnTo>
                  <a:lnTo>
                    <a:pt x="2012259" y="103488"/>
                  </a:lnTo>
                  <a:lnTo>
                    <a:pt x="2062962" y="98813"/>
                  </a:lnTo>
                  <a:lnTo>
                    <a:pt x="2113969" y="94242"/>
                  </a:lnTo>
                  <a:lnTo>
                    <a:pt x="2165274" y="89775"/>
                  </a:lnTo>
                  <a:lnTo>
                    <a:pt x="2216870" y="85411"/>
                  </a:lnTo>
                  <a:lnTo>
                    <a:pt x="2268753" y="81151"/>
                  </a:lnTo>
                  <a:lnTo>
                    <a:pt x="2320915" y="76996"/>
                  </a:lnTo>
                  <a:lnTo>
                    <a:pt x="2373350" y="72946"/>
                  </a:lnTo>
                  <a:lnTo>
                    <a:pt x="2426053" y="69001"/>
                  </a:lnTo>
                  <a:lnTo>
                    <a:pt x="2479017" y="65162"/>
                  </a:lnTo>
                  <a:lnTo>
                    <a:pt x="2532237" y="61429"/>
                  </a:lnTo>
                  <a:lnTo>
                    <a:pt x="2585705" y="57802"/>
                  </a:lnTo>
                  <a:lnTo>
                    <a:pt x="2639416" y="54282"/>
                  </a:lnTo>
                  <a:lnTo>
                    <a:pt x="2693364" y="50869"/>
                  </a:lnTo>
                  <a:lnTo>
                    <a:pt x="2747543" y="47563"/>
                  </a:lnTo>
                  <a:lnTo>
                    <a:pt x="2801947" y="44365"/>
                  </a:lnTo>
                  <a:lnTo>
                    <a:pt x="2856568" y="41275"/>
                  </a:lnTo>
                  <a:lnTo>
                    <a:pt x="2911403" y="38294"/>
                  </a:lnTo>
                  <a:lnTo>
                    <a:pt x="2966443" y="35421"/>
                  </a:lnTo>
                  <a:lnTo>
                    <a:pt x="3021683" y="32658"/>
                  </a:lnTo>
                  <a:lnTo>
                    <a:pt x="3077118" y="30004"/>
                  </a:lnTo>
                  <a:lnTo>
                    <a:pt x="3132740" y="27460"/>
                  </a:lnTo>
                  <a:lnTo>
                    <a:pt x="3188545" y="25026"/>
                  </a:lnTo>
                  <a:lnTo>
                    <a:pt x="3244524" y="22703"/>
                  </a:lnTo>
                  <a:lnTo>
                    <a:pt x="3300674" y="20490"/>
                  </a:lnTo>
                  <a:lnTo>
                    <a:pt x="3356986" y="18389"/>
                  </a:lnTo>
                  <a:lnTo>
                    <a:pt x="3413456" y="16400"/>
                  </a:lnTo>
                  <a:lnTo>
                    <a:pt x="3470078" y="14522"/>
                  </a:lnTo>
                  <a:lnTo>
                    <a:pt x="3526844" y="12757"/>
                  </a:lnTo>
                  <a:lnTo>
                    <a:pt x="3583749" y="11105"/>
                  </a:lnTo>
                  <a:lnTo>
                    <a:pt x="3640787" y="9565"/>
                  </a:lnTo>
                  <a:lnTo>
                    <a:pt x="3697952" y="8139"/>
                  </a:lnTo>
                  <a:lnTo>
                    <a:pt x="3755237" y="6827"/>
                  </a:lnTo>
                  <a:lnTo>
                    <a:pt x="3812637" y="5629"/>
                  </a:lnTo>
                  <a:lnTo>
                    <a:pt x="3870146" y="4545"/>
                  </a:lnTo>
                  <a:lnTo>
                    <a:pt x="3927756" y="3576"/>
                  </a:lnTo>
                  <a:lnTo>
                    <a:pt x="3985463" y="2722"/>
                  </a:lnTo>
                  <a:lnTo>
                    <a:pt x="4043259" y="1984"/>
                  </a:lnTo>
                  <a:lnTo>
                    <a:pt x="4101140" y="1361"/>
                  </a:lnTo>
                  <a:lnTo>
                    <a:pt x="4159098" y="855"/>
                  </a:lnTo>
                  <a:lnTo>
                    <a:pt x="4217128" y="466"/>
                  </a:lnTo>
                  <a:lnTo>
                    <a:pt x="4275224" y="193"/>
                  </a:lnTo>
                  <a:lnTo>
                    <a:pt x="4333379" y="37"/>
                  </a:lnTo>
                  <a:lnTo>
                    <a:pt x="4391587" y="0"/>
                  </a:lnTo>
                  <a:lnTo>
                    <a:pt x="4449843" y="80"/>
                  </a:lnTo>
                  <a:lnTo>
                    <a:pt x="4508139" y="278"/>
                  </a:lnTo>
                  <a:lnTo>
                    <a:pt x="4566471" y="595"/>
                  </a:lnTo>
                  <a:lnTo>
                    <a:pt x="4624831" y="1031"/>
                  </a:lnTo>
                  <a:lnTo>
                    <a:pt x="4683215" y="1587"/>
                  </a:lnTo>
                  <a:lnTo>
                    <a:pt x="4741614" y="2262"/>
                  </a:lnTo>
                  <a:lnTo>
                    <a:pt x="4800025" y="3058"/>
                  </a:lnTo>
                  <a:lnTo>
                    <a:pt x="4858439" y="3974"/>
                  </a:lnTo>
                  <a:lnTo>
                    <a:pt x="4916852" y="5010"/>
                  </a:lnTo>
                  <a:lnTo>
                    <a:pt x="4975258" y="6168"/>
                  </a:lnTo>
                  <a:lnTo>
                    <a:pt x="5033649" y="7447"/>
                  </a:lnTo>
                  <a:lnTo>
                    <a:pt x="5092020" y="8849"/>
                  </a:lnTo>
                  <a:lnTo>
                    <a:pt x="5150365" y="10372"/>
                  </a:lnTo>
                  <a:lnTo>
                    <a:pt x="5208677" y="12018"/>
                  </a:lnTo>
                  <a:lnTo>
                    <a:pt x="5266952" y="13787"/>
                  </a:lnTo>
                  <a:lnTo>
                    <a:pt x="5325181" y="15679"/>
                  </a:lnTo>
                  <a:lnTo>
                    <a:pt x="5383360" y="17695"/>
                  </a:lnTo>
                  <a:lnTo>
                    <a:pt x="5441483" y="19834"/>
                  </a:lnTo>
                  <a:lnTo>
                    <a:pt x="5499542" y="22098"/>
                  </a:lnTo>
                  <a:lnTo>
                    <a:pt x="5557532" y="24487"/>
                  </a:lnTo>
                  <a:lnTo>
                    <a:pt x="5615448" y="27001"/>
                  </a:lnTo>
                  <a:lnTo>
                    <a:pt x="5673282" y="29640"/>
                  </a:lnTo>
                  <a:lnTo>
                    <a:pt x="5731028" y="32405"/>
                  </a:lnTo>
                  <a:lnTo>
                    <a:pt x="5788682" y="35296"/>
                  </a:lnTo>
                  <a:lnTo>
                    <a:pt x="5846235" y="38313"/>
                  </a:lnTo>
                  <a:lnTo>
                    <a:pt x="5903683" y="41457"/>
                  </a:lnTo>
                  <a:lnTo>
                    <a:pt x="5961019" y="44729"/>
                  </a:lnTo>
                  <a:lnTo>
                    <a:pt x="6018237" y="48128"/>
                  </a:lnTo>
                  <a:lnTo>
                    <a:pt x="6075332" y="51654"/>
                  </a:lnTo>
                  <a:lnTo>
                    <a:pt x="6132296" y="55309"/>
                  </a:lnTo>
                  <a:lnTo>
                    <a:pt x="6189123" y="59093"/>
                  </a:lnTo>
                  <a:lnTo>
                    <a:pt x="6245809" y="63005"/>
                  </a:lnTo>
                  <a:lnTo>
                    <a:pt x="6302345" y="67047"/>
                  </a:lnTo>
                  <a:lnTo>
                    <a:pt x="6358728" y="71218"/>
                  </a:lnTo>
                  <a:lnTo>
                    <a:pt x="6414949" y="75519"/>
                  </a:lnTo>
                  <a:lnTo>
                    <a:pt x="6471004" y="79951"/>
                  </a:lnTo>
                  <a:lnTo>
                    <a:pt x="6526885" y="84513"/>
                  </a:lnTo>
                  <a:lnTo>
                    <a:pt x="6590177" y="89860"/>
                  </a:lnTo>
                  <a:lnTo>
                    <a:pt x="6652934" y="95354"/>
                  </a:lnTo>
                  <a:lnTo>
                    <a:pt x="6715150" y="100996"/>
                  </a:lnTo>
                  <a:lnTo>
                    <a:pt x="6776815" y="106784"/>
                  </a:lnTo>
                  <a:lnTo>
                    <a:pt x="6837923" y="112716"/>
                  </a:lnTo>
                  <a:lnTo>
                    <a:pt x="6898465" y="118792"/>
                  </a:lnTo>
                  <a:lnTo>
                    <a:pt x="6958434" y="125009"/>
                  </a:lnTo>
                  <a:lnTo>
                    <a:pt x="7017821" y="131367"/>
                  </a:lnTo>
                  <a:lnTo>
                    <a:pt x="7076619" y="137865"/>
                  </a:lnTo>
                  <a:lnTo>
                    <a:pt x="7134820" y="144500"/>
                  </a:lnTo>
                  <a:lnTo>
                    <a:pt x="7192415" y="151273"/>
                  </a:lnTo>
                  <a:lnTo>
                    <a:pt x="7249398" y="158181"/>
                  </a:lnTo>
                  <a:lnTo>
                    <a:pt x="7305760" y="165223"/>
                  </a:lnTo>
                  <a:lnTo>
                    <a:pt x="7361493" y="172398"/>
                  </a:lnTo>
                  <a:lnTo>
                    <a:pt x="7416590" y="179705"/>
                  </a:lnTo>
                  <a:lnTo>
                    <a:pt x="7471042" y="187143"/>
                  </a:lnTo>
                  <a:lnTo>
                    <a:pt x="7524842" y="194710"/>
                  </a:lnTo>
                  <a:lnTo>
                    <a:pt x="7577982" y="202404"/>
                  </a:lnTo>
                  <a:lnTo>
                    <a:pt x="7630454" y="210226"/>
                  </a:lnTo>
                  <a:lnTo>
                    <a:pt x="7682249" y="218173"/>
                  </a:lnTo>
                  <a:lnTo>
                    <a:pt x="7733361" y="226243"/>
                  </a:lnTo>
                  <a:lnTo>
                    <a:pt x="7783781" y="234437"/>
                  </a:lnTo>
                  <a:lnTo>
                    <a:pt x="7833502" y="242752"/>
                  </a:lnTo>
                  <a:lnTo>
                    <a:pt x="7882515" y="251188"/>
                  </a:lnTo>
                  <a:lnTo>
                    <a:pt x="7930813" y="259742"/>
                  </a:lnTo>
                  <a:lnTo>
                    <a:pt x="7978387" y="268414"/>
                  </a:lnTo>
                  <a:lnTo>
                    <a:pt x="8025231" y="277203"/>
                  </a:lnTo>
                  <a:lnTo>
                    <a:pt x="8071335" y="286107"/>
                  </a:lnTo>
                  <a:lnTo>
                    <a:pt x="8116693" y="295125"/>
                  </a:lnTo>
                  <a:lnTo>
                    <a:pt x="8161295" y="304255"/>
                  </a:lnTo>
                  <a:lnTo>
                    <a:pt x="8205136" y="313497"/>
                  </a:lnTo>
                  <a:lnTo>
                    <a:pt x="8248205" y="322849"/>
                  </a:lnTo>
                  <a:lnTo>
                    <a:pt x="8290497" y="332309"/>
                  </a:lnTo>
                  <a:lnTo>
                    <a:pt x="8332002" y="341878"/>
                  </a:lnTo>
                  <a:lnTo>
                    <a:pt x="8372713" y="351552"/>
                  </a:lnTo>
                  <a:lnTo>
                    <a:pt x="8412622" y="361332"/>
                  </a:lnTo>
                  <a:lnTo>
                    <a:pt x="8451721" y="371215"/>
                  </a:lnTo>
                  <a:lnTo>
                    <a:pt x="8490002" y="381200"/>
                  </a:lnTo>
                  <a:lnTo>
                    <a:pt x="8527458" y="391287"/>
                  </a:lnTo>
                  <a:lnTo>
                    <a:pt x="8599861" y="411759"/>
                  </a:lnTo>
                  <a:lnTo>
                    <a:pt x="8668867" y="432620"/>
                  </a:lnTo>
                  <a:lnTo>
                    <a:pt x="0" y="460941"/>
                  </a:lnTo>
                  <a:close/>
                </a:path>
              </a:pathLst>
            </a:custGeom>
            <a:ln w="19050">
              <a:solidFill>
                <a:srgbClr val="76B5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425" y="2362073"/>
              <a:ext cx="2090801" cy="2605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8300" y="2428748"/>
              <a:ext cx="1843151" cy="23289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49095" y="2433955"/>
              <a:ext cx="1825625" cy="2320290"/>
            </a:xfrm>
            <a:custGeom>
              <a:avLst/>
              <a:gdLst/>
              <a:ahLst/>
              <a:cxnLst/>
              <a:rect l="l" t="t" r="r" b="b"/>
              <a:pathLst>
                <a:path w="1825625" h="2320290">
                  <a:moveTo>
                    <a:pt x="276098" y="0"/>
                  </a:moveTo>
                  <a:lnTo>
                    <a:pt x="1687449" y="1943608"/>
                  </a:lnTo>
                  <a:lnTo>
                    <a:pt x="1825497" y="1843405"/>
                  </a:lnTo>
                  <a:lnTo>
                    <a:pt x="1749806" y="2320036"/>
                  </a:lnTo>
                  <a:lnTo>
                    <a:pt x="1273175" y="2244344"/>
                  </a:lnTo>
                  <a:lnTo>
                    <a:pt x="1411224" y="2144141"/>
                  </a:lnTo>
                  <a:lnTo>
                    <a:pt x="0" y="200533"/>
                  </a:lnTo>
                  <a:lnTo>
                    <a:pt x="276098" y="0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4430" y="2399030"/>
              <a:ext cx="1442720" cy="1961514"/>
            </a:xfrm>
            <a:custGeom>
              <a:avLst/>
              <a:gdLst/>
              <a:ahLst/>
              <a:cxnLst/>
              <a:rect l="l" t="t" r="r" b="b"/>
              <a:pathLst>
                <a:path w="1442720" h="1961514">
                  <a:moveTo>
                    <a:pt x="37337" y="0"/>
                  </a:moveTo>
                  <a:lnTo>
                    <a:pt x="0" y="27050"/>
                  </a:lnTo>
                  <a:lnTo>
                    <a:pt x="1405001" y="1961515"/>
                  </a:lnTo>
                  <a:lnTo>
                    <a:pt x="1442211" y="1934464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AE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7619" y="2263902"/>
              <a:ext cx="2534031" cy="211416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09" rIns="0" bIns="0" rtlCol="0">
            <a:spAutoFit/>
          </a:bodyPr>
          <a:lstStyle/>
          <a:p>
            <a:pPr marL="25400" marR="5080">
              <a:lnSpc>
                <a:spcPct val="100000"/>
              </a:lnSpc>
              <a:spcBef>
                <a:spcPts val="130"/>
              </a:spcBef>
            </a:pPr>
            <a:r>
              <a:rPr spc="204" dirty="0"/>
              <a:t>About</a:t>
            </a:r>
            <a:r>
              <a:rPr spc="120" dirty="0"/>
              <a:t> </a:t>
            </a:r>
            <a:r>
              <a:rPr spc="50" dirty="0"/>
              <a:t>half</a:t>
            </a:r>
            <a:r>
              <a:rPr spc="-105" dirty="0"/>
              <a:t> </a:t>
            </a:r>
            <a:r>
              <a:rPr spc="100" dirty="0"/>
              <a:t>of</a:t>
            </a:r>
            <a:r>
              <a:rPr spc="-100" dirty="0"/>
              <a:t> </a:t>
            </a:r>
            <a:r>
              <a:rPr spc="95" dirty="0"/>
              <a:t>the</a:t>
            </a:r>
            <a:r>
              <a:rPr spc="-60" dirty="0"/>
              <a:t> </a:t>
            </a:r>
            <a:r>
              <a:rPr spc="210" dirty="0"/>
              <a:t>incoming</a:t>
            </a:r>
            <a:r>
              <a:rPr spc="-285" dirty="0"/>
              <a:t> </a:t>
            </a:r>
            <a:r>
              <a:rPr spc="50" dirty="0"/>
              <a:t>solar</a:t>
            </a:r>
            <a:r>
              <a:rPr spc="-130" dirty="0"/>
              <a:t> </a:t>
            </a:r>
            <a:r>
              <a:rPr spc="200" dirty="0"/>
              <a:t>energy </a:t>
            </a:r>
            <a:r>
              <a:rPr spc="210" dirty="0"/>
              <a:t>reaches</a:t>
            </a:r>
            <a:r>
              <a:rPr spc="-185" dirty="0"/>
              <a:t> </a:t>
            </a:r>
            <a:r>
              <a:rPr spc="-20" dirty="0"/>
              <a:t>Earth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6%</a:t>
            </a:r>
            <a:r>
              <a:rPr spc="15" dirty="0"/>
              <a:t> </a:t>
            </a:r>
            <a:r>
              <a:rPr dirty="0"/>
              <a:t>Reflect</a:t>
            </a:r>
            <a:r>
              <a:rPr spc="-235" dirty="0"/>
              <a:t> </a:t>
            </a:r>
            <a:r>
              <a:rPr spc="125" dirty="0"/>
              <a:t>ed</a:t>
            </a:r>
            <a:r>
              <a:rPr spc="-2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65" dirty="0"/>
              <a:t>atmosphere</a:t>
            </a: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pc="65" dirty="0"/>
          </a:p>
          <a:p>
            <a:pPr marL="558800" indent="-254000">
              <a:lnSpc>
                <a:spcPct val="100000"/>
              </a:lnSpc>
            </a:pPr>
            <a:r>
              <a:rPr spc="95" dirty="0"/>
              <a:t>20%</a:t>
            </a:r>
            <a:r>
              <a:rPr spc="-65" dirty="0"/>
              <a:t> </a:t>
            </a:r>
            <a:r>
              <a:rPr dirty="0"/>
              <a:t>Reflect</a:t>
            </a:r>
            <a:r>
              <a:rPr spc="-229" dirty="0"/>
              <a:t> </a:t>
            </a:r>
            <a:r>
              <a:rPr spc="125" dirty="0"/>
              <a:t>ed</a:t>
            </a:r>
            <a:r>
              <a:rPr spc="50" dirty="0"/>
              <a:t> </a:t>
            </a:r>
            <a:r>
              <a:rPr spc="100" dirty="0"/>
              <a:t>by</a:t>
            </a:r>
            <a:r>
              <a:rPr spc="-80" dirty="0"/>
              <a:t> </a:t>
            </a:r>
            <a:r>
              <a:rPr spc="40" dirty="0"/>
              <a:t>clouds</a:t>
            </a: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pc="40" dirty="0"/>
          </a:p>
          <a:p>
            <a:pPr marL="558800">
              <a:lnSpc>
                <a:spcPts val="1435"/>
              </a:lnSpc>
            </a:pPr>
            <a:r>
              <a:rPr spc="120" dirty="0"/>
              <a:t>4%</a:t>
            </a:r>
            <a:r>
              <a:rPr spc="15" dirty="0"/>
              <a:t> </a:t>
            </a:r>
            <a:r>
              <a:rPr spc="10" dirty="0"/>
              <a:t>Reflect</a:t>
            </a:r>
            <a:r>
              <a:rPr spc="-235" dirty="0"/>
              <a:t> </a:t>
            </a:r>
            <a:r>
              <a:rPr spc="125" dirty="0"/>
              <a:t>ed</a:t>
            </a:r>
            <a:r>
              <a:rPr spc="-30" dirty="0"/>
              <a:t> </a:t>
            </a:r>
            <a:r>
              <a:rPr spc="80" dirty="0"/>
              <a:t>by</a:t>
            </a:r>
          </a:p>
          <a:p>
            <a:pPr marL="607060">
              <a:lnSpc>
                <a:spcPts val="1435"/>
              </a:lnSpc>
            </a:pPr>
            <a:r>
              <a:rPr spc="10" dirty="0"/>
              <a:t>Earth’s</a:t>
            </a:r>
            <a:r>
              <a:rPr spc="25" dirty="0"/>
              <a:t> </a:t>
            </a:r>
            <a:r>
              <a:rPr spc="40" dirty="0"/>
              <a:t>surface</a:t>
            </a:r>
          </a:p>
          <a:p>
            <a:pPr marL="1652270">
              <a:lnSpc>
                <a:spcPct val="100000"/>
              </a:lnSpc>
              <a:spcBef>
                <a:spcPts val="360"/>
              </a:spcBef>
            </a:pPr>
            <a:r>
              <a:rPr spc="95" dirty="0"/>
              <a:t>16%</a:t>
            </a:r>
            <a:r>
              <a:rPr spc="-90" dirty="0"/>
              <a:t> </a:t>
            </a:r>
            <a:r>
              <a:rPr spc="95" dirty="0"/>
              <a:t>Absorbed</a:t>
            </a:r>
            <a:r>
              <a:rPr spc="-55" dirty="0"/>
              <a:t> </a:t>
            </a:r>
            <a:r>
              <a:rPr spc="100" dirty="0"/>
              <a:t>by</a:t>
            </a:r>
            <a:r>
              <a:rPr spc="-30" dirty="0"/>
              <a:t> </a:t>
            </a:r>
            <a:r>
              <a:rPr spc="65" dirty="0"/>
              <a:t>atmosphere</a:t>
            </a:r>
          </a:p>
          <a:p>
            <a:pPr>
              <a:lnSpc>
                <a:spcPct val="100000"/>
              </a:lnSpc>
            </a:pPr>
            <a:endParaRPr spc="65" dirty="0"/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pc="65" dirty="0"/>
          </a:p>
          <a:p>
            <a:pPr marL="2062480" marR="981075" indent="-353060">
              <a:lnSpc>
                <a:spcPts val="1430"/>
              </a:lnSpc>
            </a:pPr>
            <a:r>
              <a:rPr spc="120" dirty="0"/>
              <a:t>3%</a:t>
            </a:r>
            <a:r>
              <a:rPr dirty="0"/>
              <a:t> </a:t>
            </a:r>
            <a:r>
              <a:rPr spc="95" dirty="0"/>
              <a:t>Absorbed</a:t>
            </a:r>
            <a:r>
              <a:rPr spc="-114" dirty="0"/>
              <a:t> </a:t>
            </a:r>
            <a:r>
              <a:rPr spc="80" dirty="0"/>
              <a:t>by </a:t>
            </a:r>
            <a:r>
              <a:rPr spc="45" dirty="0"/>
              <a:t>clouds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4157" y="6045517"/>
            <a:ext cx="83597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950" spc="459" dirty="0">
                <a:solidFill>
                  <a:srgbClr val="53628B"/>
                </a:solidFill>
                <a:latin typeface="Segoe UI Symbol"/>
                <a:cs typeface="Segoe UI Symbol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r>
              <a:rPr sz="21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1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70" dirty="0">
                <a:solidFill>
                  <a:srgbClr val="FFFFFF"/>
                </a:solidFill>
                <a:latin typeface="Trebuchet MS"/>
                <a:cs typeface="Trebuchet MS"/>
              </a:rPr>
              <a:t>measured</a:t>
            </a:r>
            <a:r>
              <a:rPr sz="21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0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(Watt/m</a:t>
            </a:r>
            <a:r>
              <a:rPr sz="2250" spc="67" baseline="259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8725" y="4985067"/>
            <a:ext cx="3274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~51%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reaches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Earth’s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Surface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52625" y="4781486"/>
            <a:ext cx="3033776" cy="42386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05575" y="3924236"/>
            <a:ext cx="2638425" cy="35718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105025" y="3971861"/>
            <a:ext cx="7040245" cy="1081405"/>
            <a:chOff x="2105025" y="3971861"/>
            <a:chExt cx="7040245" cy="1081405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5025" y="4829111"/>
              <a:ext cx="2786126" cy="2238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8450" y="3971861"/>
              <a:ext cx="2496667" cy="157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4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050" dirty="0"/>
              <a:t>The</a:t>
            </a:r>
            <a:r>
              <a:rPr sz="3050" spc="-50" dirty="0"/>
              <a:t> </a:t>
            </a:r>
            <a:r>
              <a:rPr sz="3050" spc="245" dirty="0"/>
              <a:t>amount</a:t>
            </a:r>
            <a:r>
              <a:rPr sz="3050" spc="5" dirty="0"/>
              <a:t> </a:t>
            </a:r>
            <a:r>
              <a:rPr sz="3050" spc="105" dirty="0"/>
              <a:t>of</a:t>
            </a:r>
            <a:r>
              <a:rPr sz="3050" spc="-65" dirty="0"/>
              <a:t> </a:t>
            </a:r>
            <a:r>
              <a:rPr sz="3050" spc="60" dirty="0"/>
              <a:t>solar</a:t>
            </a:r>
            <a:r>
              <a:rPr sz="3050" spc="-30" dirty="0"/>
              <a:t> </a:t>
            </a:r>
            <a:r>
              <a:rPr sz="3050" spc="215" dirty="0"/>
              <a:t>energy</a:t>
            </a:r>
            <a:r>
              <a:rPr sz="3050" spc="-5" dirty="0"/>
              <a:t> </a:t>
            </a:r>
            <a:r>
              <a:rPr sz="3050" spc="320" dirty="0"/>
              <a:t>changes</a:t>
            </a:r>
            <a:r>
              <a:rPr sz="3050" spc="-70" dirty="0"/>
              <a:t> </a:t>
            </a:r>
            <a:r>
              <a:rPr sz="3050" spc="-20" dirty="0"/>
              <a:t>with</a:t>
            </a:r>
            <a:endParaRPr sz="3050"/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50" spc="229" dirty="0"/>
              <a:t>location…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1495425"/>
            <a:ext cx="6972300" cy="4791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699" y="3330179"/>
            <a:ext cx="445770" cy="14001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750" spc="40" dirty="0">
                <a:solidFill>
                  <a:srgbClr val="FFFFFF"/>
                </a:solidFill>
                <a:latin typeface="Trebuchet MS"/>
                <a:cs typeface="Trebuchet MS"/>
              </a:rPr>
              <a:t>Latitude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8670" y="6323329"/>
            <a:ext cx="17411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30" dirty="0">
                <a:solidFill>
                  <a:srgbClr val="FFFFFF"/>
                </a:solidFill>
                <a:latin typeface="Trebuchet MS"/>
                <a:cs typeface="Trebuchet MS"/>
              </a:rPr>
              <a:t>Longitude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214" y="5481002"/>
            <a:ext cx="14687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Temperature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(in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Kelvins)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0671" y="5672394"/>
            <a:ext cx="614680" cy="285750"/>
          </a:xfrm>
          <a:custGeom>
            <a:avLst/>
            <a:gdLst/>
            <a:ahLst/>
            <a:cxnLst/>
            <a:rect l="l" t="t" r="r" b="b"/>
            <a:pathLst>
              <a:path w="614679" h="285750">
                <a:moveTo>
                  <a:pt x="249527" y="0"/>
                </a:moveTo>
                <a:lnTo>
                  <a:pt x="237617" y="4073"/>
                </a:lnTo>
                <a:lnTo>
                  <a:pt x="0" y="142618"/>
                </a:lnTo>
                <a:lnTo>
                  <a:pt x="237617" y="281162"/>
                </a:lnTo>
                <a:lnTo>
                  <a:pt x="249527" y="285236"/>
                </a:lnTo>
                <a:lnTo>
                  <a:pt x="261651" y="284445"/>
                </a:lnTo>
                <a:lnTo>
                  <a:pt x="272585" y="279158"/>
                </a:lnTo>
                <a:lnTo>
                  <a:pt x="280924" y="269745"/>
                </a:lnTo>
                <a:lnTo>
                  <a:pt x="285031" y="257809"/>
                </a:lnTo>
                <a:lnTo>
                  <a:pt x="284257" y="245662"/>
                </a:lnTo>
                <a:lnTo>
                  <a:pt x="278959" y="234701"/>
                </a:lnTo>
                <a:lnTo>
                  <a:pt x="269494" y="226323"/>
                </a:lnTo>
                <a:lnTo>
                  <a:pt x="180427" y="174368"/>
                </a:lnTo>
                <a:lnTo>
                  <a:pt x="63119" y="174368"/>
                </a:lnTo>
                <a:lnTo>
                  <a:pt x="63119" y="110868"/>
                </a:lnTo>
                <a:lnTo>
                  <a:pt x="180427" y="110868"/>
                </a:lnTo>
                <a:lnTo>
                  <a:pt x="269494" y="58912"/>
                </a:lnTo>
                <a:lnTo>
                  <a:pt x="278959" y="50534"/>
                </a:lnTo>
                <a:lnTo>
                  <a:pt x="284257" y="39573"/>
                </a:lnTo>
                <a:lnTo>
                  <a:pt x="285031" y="27426"/>
                </a:lnTo>
                <a:lnTo>
                  <a:pt x="280924" y="15491"/>
                </a:lnTo>
                <a:lnTo>
                  <a:pt x="272585" y="6077"/>
                </a:lnTo>
                <a:lnTo>
                  <a:pt x="261651" y="790"/>
                </a:lnTo>
                <a:lnTo>
                  <a:pt x="249527" y="0"/>
                </a:lnTo>
                <a:close/>
              </a:path>
              <a:path w="614679" h="285750">
                <a:moveTo>
                  <a:pt x="180427" y="110868"/>
                </a:moveTo>
                <a:lnTo>
                  <a:pt x="63119" y="110868"/>
                </a:lnTo>
                <a:lnTo>
                  <a:pt x="63119" y="174368"/>
                </a:lnTo>
                <a:lnTo>
                  <a:pt x="180427" y="174368"/>
                </a:lnTo>
                <a:lnTo>
                  <a:pt x="173003" y="170037"/>
                </a:lnTo>
                <a:lnTo>
                  <a:pt x="78994" y="170037"/>
                </a:lnTo>
                <a:lnTo>
                  <a:pt x="78994" y="115198"/>
                </a:lnTo>
                <a:lnTo>
                  <a:pt x="173003" y="115198"/>
                </a:lnTo>
                <a:lnTo>
                  <a:pt x="180427" y="110868"/>
                </a:lnTo>
                <a:close/>
              </a:path>
              <a:path w="614679" h="285750">
                <a:moveTo>
                  <a:pt x="614552" y="110868"/>
                </a:moveTo>
                <a:lnTo>
                  <a:pt x="180427" y="110868"/>
                </a:lnTo>
                <a:lnTo>
                  <a:pt x="125998" y="142618"/>
                </a:lnTo>
                <a:lnTo>
                  <a:pt x="180427" y="174368"/>
                </a:lnTo>
                <a:lnTo>
                  <a:pt x="614552" y="174368"/>
                </a:lnTo>
                <a:lnTo>
                  <a:pt x="614552" y="110868"/>
                </a:lnTo>
                <a:close/>
              </a:path>
              <a:path w="614679" h="285750">
                <a:moveTo>
                  <a:pt x="78994" y="115198"/>
                </a:moveTo>
                <a:lnTo>
                  <a:pt x="78994" y="170037"/>
                </a:lnTo>
                <a:lnTo>
                  <a:pt x="125998" y="142618"/>
                </a:lnTo>
                <a:lnTo>
                  <a:pt x="78994" y="115198"/>
                </a:lnTo>
                <a:close/>
              </a:path>
              <a:path w="614679" h="285750">
                <a:moveTo>
                  <a:pt x="125998" y="142618"/>
                </a:moveTo>
                <a:lnTo>
                  <a:pt x="78994" y="170037"/>
                </a:lnTo>
                <a:lnTo>
                  <a:pt x="173003" y="170037"/>
                </a:lnTo>
                <a:lnTo>
                  <a:pt x="125998" y="142618"/>
                </a:lnTo>
                <a:close/>
              </a:path>
              <a:path w="614679" h="285750">
                <a:moveTo>
                  <a:pt x="173003" y="115198"/>
                </a:moveTo>
                <a:lnTo>
                  <a:pt x="78994" y="115198"/>
                </a:lnTo>
                <a:lnTo>
                  <a:pt x="125998" y="142618"/>
                </a:lnTo>
                <a:lnTo>
                  <a:pt x="173003" y="11519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</a:pPr>
            <a:r>
              <a:rPr sz="4200" spc="645" dirty="0"/>
              <a:t>…and</a:t>
            </a:r>
            <a:r>
              <a:rPr sz="4200" spc="-185" dirty="0"/>
              <a:t> </a:t>
            </a:r>
            <a:r>
              <a:rPr sz="4200" spc="-20" dirty="0"/>
              <a:t>time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990725" y="2333561"/>
            <a:ext cx="4872355" cy="3881754"/>
            <a:chOff x="1990725" y="2333561"/>
            <a:chExt cx="4872355" cy="3881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725" y="3657536"/>
              <a:ext cx="4872101" cy="25575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225" y="3705161"/>
              <a:ext cx="4586351" cy="23194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3641" y="2754632"/>
              <a:ext cx="4391660" cy="2769870"/>
            </a:xfrm>
            <a:custGeom>
              <a:avLst/>
              <a:gdLst/>
              <a:ahLst/>
              <a:cxnLst/>
              <a:rect l="l" t="t" r="r" b="b"/>
              <a:pathLst>
                <a:path w="4391659" h="2769870">
                  <a:moveTo>
                    <a:pt x="55891" y="2578858"/>
                  </a:moveTo>
                  <a:lnTo>
                    <a:pt x="45088" y="2535474"/>
                  </a:lnTo>
                  <a:lnTo>
                    <a:pt x="35469" y="2492004"/>
                  </a:lnTo>
                  <a:lnTo>
                    <a:pt x="27024" y="2448463"/>
                  </a:lnTo>
                  <a:lnTo>
                    <a:pt x="19744" y="2404865"/>
                  </a:lnTo>
                  <a:lnTo>
                    <a:pt x="13620" y="2361225"/>
                  </a:lnTo>
                  <a:lnTo>
                    <a:pt x="8641" y="2317557"/>
                  </a:lnTo>
                  <a:lnTo>
                    <a:pt x="4799" y="2273874"/>
                  </a:lnTo>
                  <a:lnTo>
                    <a:pt x="2085" y="2230192"/>
                  </a:lnTo>
                  <a:lnTo>
                    <a:pt x="488" y="2186525"/>
                  </a:lnTo>
                  <a:lnTo>
                    <a:pt x="0" y="2142886"/>
                  </a:lnTo>
                  <a:lnTo>
                    <a:pt x="610" y="2099291"/>
                  </a:lnTo>
                  <a:lnTo>
                    <a:pt x="2310" y="2055753"/>
                  </a:lnTo>
                  <a:lnTo>
                    <a:pt x="5091" y="2012286"/>
                  </a:lnTo>
                  <a:lnTo>
                    <a:pt x="8942" y="1968905"/>
                  </a:lnTo>
                  <a:lnTo>
                    <a:pt x="13854" y="1925624"/>
                  </a:lnTo>
                  <a:lnTo>
                    <a:pt x="19818" y="1882458"/>
                  </a:lnTo>
                  <a:lnTo>
                    <a:pt x="26825" y="1839420"/>
                  </a:lnTo>
                  <a:lnTo>
                    <a:pt x="34865" y="1796525"/>
                  </a:lnTo>
                  <a:lnTo>
                    <a:pt x="43929" y="1753787"/>
                  </a:lnTo>
                  <a:lnTo>
                    <a:pt x="54007" y="1711220"/>
                  </a:lnTo>
                  <a:lnTo>
                    <a:pt x="65090" y="1668839"/>
                  </a:lnTo>
                  <a:lnTo>
                    <a:pt x="77168" y="1626657"/>
                  </a:lnTo>
                  <a:lnTo>
                    <a:pt x="90232" y="1584690"/>
                  </a:lnTo>
                  <a:lnTo>
                    <a:pt x="104273" y="1542951"/>
                  </a:lnTo>
                  <a:lnTo>
                    <a:pt x="119281" y="1501455"/>
                  </a:lnTo>
                  <a:lnTo>
                    <a:pt x="135247" y="1460215"/>
                  </a:lnTo>
                  <a:lnTo>
                    <a:pt x="152161" y="1419247"/>
                  </a:lnTo>
                  <a:lnTo>
                    <a:pt x="170014" y="1378563"/>
                  </a:lnTo>
                  <a:lnTo>
                    <a:pt x="188797" y="1338180"/>
                  </a:lnTo>
                  <a:lnTo>
                    <a:pt x="208500" y="1298110"/>
                  </a:lnTo>
                  <a:lnTo>
                    <a:pt x="229114" y="1258368"/>
                  </a:lnTo>
                  <a:lnTo>
                    <a:pt x="250629" y="1218969"/>
                  </a:lnTo>
                  <a:lnTo>
                    <a:pt x="273036" y="1179926"/>
                  </a:lnTo>
                  <a:lnTo>
                    <a:pt x="296325" y="1141255"/>
                  </a:lnTo>
                  <a:lnTo>
                    <a:pt x="320488" y="1102968"/>
                  </a:lnTo>
                  <a:lnTo>
                    <a:pt x="345514" y="1065080"/>
                  </a:lnTo>
                  <a:lnTo>
                    <a:pt x="371395" y="1027606"/>
                  </a:lnTo>
                  <a:lnTo>
                    <a:pt x="398120" y="990560"/>
                  </a:lnTo>
                  <a:lnTo>
                    <a:pt x="425681" y="953957"/>
                  </a:lnTo>
                  <a:lnTo>
                    <a:pt x="454067" y="917809"/>
                  </a:lnTo>
                  <a:lnTo>
                    <a:pt x="483271" y="882132"/>
                  </a:lnTo>
                  <a:lnTo>
                    <a:pt x="513281" y="846940"/>
                  </a:lnTo>
                  <a:lnTo>
                    <a:pt x="544090" y="812247"/>
                  </a:lnTo>
                  <a:lnTo>
                    <a:pt x="575687" y="778067"/>
                  </a:lnTo>
                  <a:lnTo>
                    <a:pt x="608062" y="744415"/>
                  </a:lnTo>
                  <a:lnTo>
                    <a:pt x="641208" y="711305"/>
                  </a:lnTo>
                  <a:lnTo>
                    <a:pt x="675113" y="678751"/>
                  </a:lnTo>
                  <a:lnTo>
                    <a:pt x="709769" y="646767"/>
                  </a:lnTo>
                  <a:lnTo>
                    <a:pt x="745167" y="615368"/>
                  </a:lnTo>
                  <a:lnTo>
                    <a:pt x="781296" y="584568"/>
                  </a:lnTo>
                  <a:lnTo>
                    <a:pt x="818148" y="554381"/>
                  </a:lnTo>
                  <a:lnTo>
                    <a:pt x="855713" y="524821"/>
                  </a:lnTo>
                  <a:lnTo>
                    <a:pt x="893981" y="495903"/>
                  </a:lnTo>
                  <a:lnTo>
                    <a:pt x="932944" y="467641"/>
                  </a:lnTo>
                  <a:lnTo>
                    <a:pt x="972592" y="440049"/>
                  </a:lnTo>
                  <a:lnTo>
                    <a:pt x="1012915" y="413141"/>
                  </a:lnTo>
                  <a:lnTo>
                    <a:pt x="1053904" y="386932"/>
                  </a:lnTo>
                  <a:lnTo>
                    <a:pt x="1095550" y="361436"/>
                  </a:lnTo>
                  <a:lnTo>
                    <a:pt x="1137843" y="336667"/>
                  </a:lnTo>
                  <a:lnTo>
                    <a:pt x="1180774" y="312639"/>
                  </a:lnTo>
                  <a:lnTo>
                    <a:pt x="1224333" y="289367"/>
                  </a:lnTo>
                  <a:lnTo>
                    <a:pt x="1268511" y="266865"/>
                  </a:lnTo>
                  <a:lnTo>
                    <a:pt x="1313298" y="245147"/>
                  </a:lnTo>
                  <a:lnTo>
                    <a:pt x="1358686" y="224228"/>
                  </a:lnTo>
                  <a:lnTo>
                    <a:pt x="1404664" y="204121"/>
                  </a:lnTo>
                  <a:lnTo>
                    <a:pt x="1451224" y="184841"/>
                  </a:lnTo>
                  <a:lnTo>
                    <a:pt x="1498356" y="166402"/>
                  </a:lnTo>
                  <a:lnTo>
                    <a:pt x="1546050" y="148818"/>
                  </a:lnTo>
                  <a:lnTo>
                    <a:pt x="1594297" y="132104"/>
                  </a:lnTo>
                  <a:lnTo>
                    <a:pt x="1643088" y="116274"/>
                  </a:lnTo>
                  <a:lnTo>
                    <a:pt x="1692413" y="101342"/>
                  </a:lnTo>
                  <a:lnTo>
                    <a:pt x="1742711" y="87211"/>
                  </a:lnTo>
                  <a:lnTo>
                    <a:pt x="1792989" y="74169"/>
                  </a:lnTo>
                  <a:lnTo>
                    <a:pt x="1843231" y="62210"/>
                  </a:lnTo>
                  <a:lnTo>
                    <a:pt x="1893422" y="51326"/>
                  </a:lnTo>
                  <a:lnTo>
                    <a:pt x="1943546" y="41511"/>
                  </a:lnTo>
                  <a:lnTo>
                    <a:pt x="1993587" y="32755"/>
                  </a:lnTo>
                  <a:lnTo>
                    <a:pt x="2043530" y="25053"/>
                  </a:lnTo>
                  <a:lnTo>
                    <a:pt x="2093358" y="18397"/>
                  </a:lnTo>
                  <a:lnTo>
                    <a:pt x="2143056" y="12778"/>
                  </a:lnTo>
                  <a:lnTo>
                    <a:pt x="2192609" y="8191"/>
                  </a:lnTo>
                  <a:lnTo>
                    <a:pt x="2242001" y="4626"/>
                  </a:lnTo>
                  <a:lnTo>
                    <a:pt x="2291216" y="2078"/>
                  </a:lnTo>
                  <a:lnTo>
                    <a:pt x="2340238" y="538"/>
                  </a:lnTo>
                  <a:lnTo>
                    <a:pt x="2389052" y="0"/>
                  </a:lnTo>
                  <a:lnTo>
                    <a:pt x="2437643" y="454"/>
                  </a:lnTo>
                  <a:lnTo>
                    <a:pt x="2485993" y="1895"/>
                  </a:lnTo>
                  <a:lnTo>
                    <a:pt x="2534088" y="4315"/>
                  </a:lnTo>
                  <a:lnTo>
                    <a:pt x="2581912" y="7707"/>
                  </a:lnTo>
                  <a:lnTo>
                    <a:pt x="2629449" y="12062"/>
                  </a:lnTo>
                  <a:lnTo>
                    <a:pt x="2676684" y="17374"/>
                  </a:lnTo>
                  <a:lnTo>
                    <a:pt x="2723601" y="23634"/>
                  </a:lnTo>
                  <a:lnTo>
                    <a:pt x="2770184" y="30837"/>
                  </a:lnTo>
                  <a:lnTo>
                    <a:pt x="2816418" y="38974"/>
                  </a:lnTo>
                  <a:lnTo>
                    <a:pt x="2862286" y="48037"/>
                  </a:lnTo>
                  <a:lnTo>
                    <a:pt x="2907774" y="58020"/>
                  </a:lnTo>
                  <a:lnTo>
                    <a:pt x="2952865" y="68915"/>
                  </a:lnTo>
                  <a:lnTo>
                    <a:pt x="2997544" y="80715"/>
                  </a:lnTo>
                  <a:lnTo>
                    <a:pt x="3041795" y="93412"/>
                  </a:lnTo>
                  <a:lnTo>
                    <a:pt x="3085602" y="106998"/>
                  </a:lnTo>
                  <a:lnTo>
                    <a:pt x="3128951" y="121467"/>
                  </a:lnTo>
                  <a:lnTo>
                    <a:pt x="3171824" y="136810"/>
                  </a:lnTo>
                  <a:lnTo>
                    <a:pt x="3214206" y="153021"/>
                  </a:lnTo>
                  <a:lnTo>
                    <a:pt x="3256083" y="170092"/>
                  </a:lnTo>
                  <a:lnTo>
                    <a:pt x="3297437" y="188016"/>
                  </a:lnTo>
                  <a:lnTo>
                    <a:pt x="3338253" y="206784"/>
                  </a:lnTo>
                  <a:lnTo>
                    <a:pt x="3378517" y="226391"/>
                  </a:lnTo>
                  <a:lnTo>
                    <a:pt x="3418211" y="246827"/>
                  </a:lnTo>
                  <a:lnTo>
                    <a:pt x="3457320" y="268087"/>
                  </a:lnTo>
                  <a:lnTo>
                    <a:pt x="3495829" y="290162"/>
                  </a:lnTo>
                  <a:lnTo>
                    <a:pt x="3533722" y="313045"/>
                  </a:lnTo>
                  <a:lnTo>
                    <a:pt x="3570983" y="336729"/>
                  </a:lnTo>
                  <a:lnTo>
                    <a:pt x="3607596" y="361206"/>
                  </a:lnTo>
                  <a:lnTo>
                    <a:pt x="3643546" y="386468"/>
                  </a:lnTo>
                  <a:lnTo>
                    <a:pt x="3678818" y="412509"/>
                  </a:lnTo>
                  <a:lnTo>
                    <a:pt x="3713395" y="439321"/>
                  </a:lnTo>
                  <a:lnTo>
                    <a:pt x="3747261" y="466897"/>
                  </a:lnTo>
                  <a:lnTo>
                    <a:pt x="3780402" y="495228"/>
                  </a:lnTo>
                  <a:lnTo>
                    <a:pt x="3812801" y="524308"/>
                  </a:lnTo>
                  <a:lnTo>
                    <a:pt x="3844443" y="554130"/>
                  </a:lnTo>
                  <a:lnTo>
                    <a:pt x="3875311" y="584685"/>
                  </a:lnTo>
                  <a:lnTo>
                    <a:pt x="3905391" y="615966"/>
                  </a:lnTo>
                  <a:lnTo>
                    <a:pt x="3934667" y="647967"/>
                  </a:lnTo>
                  <a:lnTo>
                    <a:pt x="3963123" y="680679"/>
                  </a:lnTo>
                  <a:lnTo>
                    <a:pt x="3990743" y="714095"/>
                  </a:lnTo>
                  <a:lnTo>
                    <a:pt x="4017511" y="748207"/>
                  </a:lnTo>
                  <a:lnTo>
                    <a:pt x="4043412" y="783009"/>
                  </a:lnTo>
                  <a:lnTo>
                    <a:pt x="4068431" y="818493"/>
                  </a:lnTo>
                  <a:lnTo>
                    <a:pt x="4092551" y="854651"/>
                  </a:lnTo>
                  <a:lnTo>
                    <a:pt x="4115757" y="891476"/>
                  </a:lnTo>
                  <a:lnTo>
                    <a:pt x="4138033" y="928961"/>
                  </a:lnTo>
                  <a:lnTo>
                    <a:pt x="4159363" y="967098"/>
                  </a:lnTo>
                  <a:lnTo>
                    <a:pt x="4179733" y="1005879"/>
                  </a:lnTo>
                  <a:lnTo>
                    <a:pt x="4199125" y="1045298"/>
                  </a:lnTo>
                  <a:lnTo>
                    <a:pt x="4217525" y="1085347"/>
                  </a:lnTo>
                  <a:lnTo>
                    <a:pt x="4234916" y="1126018"/>
                  </a:lnTo>
                  <a:lnTo>
                    <a:pt x="4251284" y="1167304"/>
                  </a:lnTo>
                  <a:lnTo>
                    <a:pt x="4266611" y="1209197"/>
                  </a:lnTo>
                  <a:lnTo>
                    <a:pt x="4280884" y="1251691"/>
                  </a:lnTo>
                  <a:lnTo>
                    <a:pt x="4294085" y="1294778"/>
                  </a:lnTo>
                  <a:lnTo>
                    <a:pt x="4306200" y="1338449"/>
                  </a:lnTo>
                  <a:lnTo>
                    <a:pt x="4318142" y="1386856"/>
                  </a:lnTo>
                  <a:lnTo>
                    <a:pt x="4328648" y="1435623"/>
                  </a:lnTo>
                  <a:lnTo>
                    <a:pt x="4337715" y="1484725"/>
                  </a:lnTo>
                  <a:lnTo>
                    <a:pt x="4345335" y="1534138"/>
                  </a:lnTo>
                  <a:lnTo>
                    <a:pt x="4351505" y="1583836"/>
                  </a:lnTo>
                  <a:lnTo>
                    <a:pt x="4356219" y="1633795"/>
                  </a:lnTo>
                  <a:lnTo>
                    <a:pt x="4359471" y="1683989"/>
                  </a:lnTo>
                  <a:lnTo>
                    <a:pt x="4361257" y="1734393"/>
                  </a:lnTo>
                  <a:lnTo>
                    <a:pt x="4361572" y="1784981"/>
                  </a:lnTo>
                </a:path>
                <a:path w="4391659" h="2769870">
                  <a:moveTo>
                    <a:pt x="118883" y="2608830"/>
                  </a:moveTo>
                  <a:lnTo>
                    <a:pt x="146548" y="2649142"/>
                  </a:lnTo>
                  <a:lnTo>
                    <a:pt x="194201" y="2683600"/>
                  </a:lnTo>
                  <a:lnTo>
                    <a:pt x="236537" y="2703333"/>
                  </a:lnTo>
                  <a:lnTo>
                    <a:pt x="286950" y="2720486"/>
                  </a:lnTo>
                  <a:lnTo>
                    <a:pt x="345118" y="2735066"/>
                  </a:lnTo>
                  <a:lnTo>
                    <a:pt x="410718" y="2747081"/>
                  </a:lnTo>
                  <a:lnTo>
                    <a:pt x="483427" y="2756539"/>
                  </a:lnTo>
                  <a:lnTo>
                    <a:pt x="522347" y="2760312"/>
                  </a:lnTo>
                  <a:lnTo>
                    <a:pt x="562924" y="2763449"/>
                  </a:lnTo>
                  <a:lnTo>
                    <a:pt x="605116" y="2765951"/>
                  </a:lnTo>
                  <a:lnTo>
                    <a:pt x="648884" y="2767819"/>
                  </a:lnTo>
                  <a:lnTo>
                    <a:pt x="694188" y="2769054"/>
                  </a:lnTo>
                  <a:lnTo>
                    <a:pt x="740987" y="2769657"/>
                  </a:lnTo>
                  <a:lnTo>
                    <a:pt x="789241" y="2769629"/>
                  </a:lnTo>
                  <a:lnTo>
                    <a:pt x="838910" y="2768971"/>
                  </a:lnTo>
                  <a:lnTo>
                    <a:pt x="889952" y="2767684"/>
                  </a:lnTo>
                  <a:lnTo>
                    <a:pt x="942329" y="2765769"/>
                  </a:lnTo>
                  <a:lnTo>
                    <a:pt x="995999" y="2763228"/>
                  </a:lnTo>
                  <a:lnTo>
                    <a:pt x="1050922" y="2760060"/>
                  </a:lnTo>
                  <a:lnTo>
                    <a:pt x="1107058" y="2756268"/>
                  </a:lnTo>
                  <a:lnTo>
                    <a:pt x="1164367" y="2751852"/>
                  </a:lnTo>
                  <a:lnTo>
                    <a:pt x="1222808" y="2746814"/>
                  </a:lnTo>
                  <a:lnTo>
                    <a:pt x="1282341" y="2741153"/>
                  </a:lnTo>
                  <a:lnTo>
                    <a:pt x="1342926" y="2734872"/>
                  </a:lnTo>
                  <a:lnTo>
                    <a:pt x="1404522" y="2727971"/>
                  </a:lnTo>
                  <a:lnTo>
                    <a:pt x="1467090" y="2720452"/>
                  </a:lnTo>
                  <a:lnTo>
                    <a:pt x="1530587" y="2712314"/>
                  </a:lnTo>
                  <a:lnTo>
                    <a:pt x="1594976" y="2703561"/>
                  </a:lnTo>
                  <a:lnTo>
                    <a:pt x="1660214" y="2694191"/>
                  </a:lnTo>
                  <a:lnTo>
                    <a:pt x="1726262" y="2684207"/>
                  </a:lnTo>
                  <a:lnTo>
                    <a:pt x="1793080" y="2673610"/>
                  </a:lnTo>
                  <a:lnTo>
                    <a:pt x="1860626" y="2662400"/>
                  </a:lnTo>
                  <a:lnTo>
                    <a:pt x="1928862" y="2650578"/>
                  </a:lnTo>
                  <a:lnTo>
                    <a:pt x="1997745" y="2638146"/>
                  </a:lnTo>
                  <a:lnTo>
                    <a:pt x="2067237" y="2625105"/>
                  </a:lnTo>
                  <a:lnTo>
                    <a:pt x="2137297" y="2611455"/>
                  </a:lnTo>
                  <a:lnTo>
                    <a:pt x="2207885" y="2597198"/>
                  </a:lnTo>
                  <a:lnTo>
                    <a:pt x="2278959" y="2582334"/>
                  </a:lnTo>
                  <a:lnTo>
                    <a:pt x="2350481" y="2566865"/>
                  </a:lnTo>
                  <a:lnTo>
                    <a:pt x="2422409" y="2550791"/>
                  </a:lnTo>
                  <a:lnTo>
                    <a:pt x="2495633" y="2533895"/>
                  </a:lnTo>
                  <a:lnTo>
                    <a:pt x="2568041" y="2516651"/>
                  </a:lnTo>
                  <a:lnTo>
                    <a:pt x="2639596" y="2499076"/>
                  </a:lnTo>
                  <a:lnTo>
                    <a:pt x="2710262" y="2481186"/>
                  </a:lnTo>
                  <a:lnTo>
                    <a:pt x="2780001" y="2462999"/>
                  </a:lnTo>
                  <a:lnTo>
                    <a:pt x="2848778" y="2444531"/>
                  </a:lnTo>
                  <a:lnTo>
                    <a:pt x="2916556" y="2425800"/>
                  </a:lnTo>
                  <a:lnTo>
                    <a:pt x="2983299" y="2406823"/>
                  </a:lnTo>
                  <a:lnTo>
                    <a:pt x="3048970" y="2387616"/>
                  </a:lnTo>
                  <a:lnTo>
                    <a:pt x="3113531" y="2368196"/>
                  </a:lnTo>
                  <a:lnTo>
                    <a:pt x="3176948" y="2348581"/>
                  </a:lnTo>
                  <a:lnTo>
                    <a:pt x="3239183" y="2328788"/>
                  </a:lnTo>
                  <a:lnTo>
                    <a:pt x="3300201" y="2308832"/>
                  </a:lnTo>
                  <a:lnTo>
                    <a:pt x="3359963" y="2288732"/>
                  </a:lnTo>
                  <a:lnTo>
                    <a:pt x="3418434" y="2268504"/>
                  </a:lnTo>
                  <a:lnTo>
                    <a:pt x="3475577" y="2248165"/>
                  </a:lnTo>
                  <a:lnTo>
                    <a:pt x="3531357" y="2227732"/>
                  </a:lnTo>
                  <a:lnTo>
                    <a:pt x="3585735" y="2207222"/>
                  </a:lnTo>
                  <a:lnTo>
                    <a:pt x="3638676" y="2186652"/>
                  </a:lnTo>
                  <a:lnTo>
                    <a:pt x="3690143" y="2166039"/>
                  </a:lnTo>
                  <a:lnTo>
                    <a:pt x="3740100" y="2145400"/>
                  </a:lnTo>
                  <a:lnTo>
                    <a:pt x="3788510" y="2124751"/>
                  </a:lnTo>
                  <a:lnTo>
                    <a:pt x="3835337" y="2104111"/>
                  </a:lnTo>
                  <a:lnTo>
                    <a:pt x="3880543" y="2083495"/>
                  </a:lnTo>
                  <a:lnTo>
                    <a:pt x="3924094" y="2062921"/>
                  </a:lnTo>
                  <a:lnTo>
                    <a:pt x="3965951" y="2042405"/>
                  </a:lnTo>
                  <a:lnTo>
                    <a:pt x="4006079" y="2021965"/>
                  </a:lnTo>
                  <a:lnTo>
                    <a:pt x="4044440" y="2001618"/>
                  </a:lnTo>
                  <a:lnTo>
                    <a:pt x="4080999" y="1981380"/>
                  </a:lnTo>
                  <a:lnTo>
                    <a:pt x="4115719" y="1961268"/>
                  </a:lnTo>
                  <a:lnTo>
                    <a:pt x="4148564" y="1941300"/>
                  </a:lnTo>
                  <a:lnTo>
                    <a:pt x="4208480" y="1901862"/>
                  </a:lnTo>
                  <a:lnTo>
                    <a:pt x="4260455" y="1863200"/>
                  </a:lnTo>
                  <a:lnTo>
                    <a:pt x="4304197" y="1825451"/>
                  </a:lnTo>
                  <a:lnTo>
                    <a:pt x="4339414" y="1788750"/>
                  </a:lnTo>
                  <a:lnTo>
                    <a:pt x="4365814" y="1753233"/>
                  </a:lnTo>
                  <a:lnTo>
                    <a:pt x="4383105" y="1719035"/>
                  </a:lnTo>
                  <a:lnTo>
                    <a:pt x="4391321" y="1670508"/>
                  </a:lnTo>
                  <a:lnTo>
                    <a:pt x="4389188" y="1655139"/>
                  </a:lnTo>
                  <a:lnTo>
                    <a:pt x="4384559" y="1640201"/>
                  </a:lnTo>
                  <a:lnTo>
                    <a:pt x="4383670" y="1638296"/>
                  </a:lnTo>
                  <a:lnTo>
                    <a:pt x="4382908" y="1636264"/>
                  </a:lnTo>
                  <a:lnTo>
                    <a:pt x="4381892" y="1634359"/>
                  </a:lnTo>
                </a:path>
              </a:pathLst>
            </a:custGeom>
            <a:ln w="381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8125" y="2333561"/>
              <a:ext cx="766762" cy="747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425" y="2390711"/>
              <a:ext cx="547687" cy="5286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71950" y="2400299"/>
              <a:ext cx="533400" cy="514350"/>
            </a:xfrm>
            <a:custGeom>
              <a:avLst/>
              <a:gdLst/>
              <a:ahLst/>
              <a:cxnLst/>
              <a:rect l="l" t="t" r="r" b="b"/>
              <a:pathLst>
                <a:path w="533400" h="514350">
                  <a:moveTo>
                    <a:pt x="0" y="257175"/>
                  </a:moveTo>
                  <a:lnTo>
                    <a:pt x="4296" y="210960"/>
                  </a:lnTo>
                  <a:lnTo>
                    <a:pt x="16682" y="167457"/>
                  </a:lnTo>
                  <a:lnTo>
                    <a:pt x="36406" y="127395"/>
                  </a:lnTo>
                  <a:lnTo>
                    <a:pt x="62716" y="91500"/>
                  </a:lnTo>
                  <a:lnTo>
                    <a:pt x="94858" y="60500"/>
                  </a:lnTo>
                  <a:lnTo>
                    <a:pt x="132079" y="35122"/>
                  </a:lnTo>
                  <a:lnTo>
                    <a:pt x="173629" y="16095"/>
                  </a:lnTo>
                  <a:lnTo>
                    <a:pt x="218753" y="4145"/>
                  </a:lnTo>
                  <a:lnTo>
                    <a:pt x="266700" y="0"/>
                  </a:lnTo>
                  <a:lnTo>
                    <a:pt x="314646" y="4145"/>
                  </a:lnTo>
                  <a:lnTo>
                    <a:pt x="359770" y="16095"/>
                  </a:lnTo>
                  <a:lnTo>
                    <a:pt x="401319" y="35122"/>
                  </a:lnTo>
                  <a:lnTo>
                    <a:pt x="438541" y="60500"/>
                  </a:lnTo>
                  <a:lnTo>
                    <a:pt x="470683" y="91500"/>
                  </a:lnTo>
                  <a:lnTo>
                    <a:pt x="496993" y="127395"/>
                  </a:lnTo>
                  <a:lnTo>
                    <a:pt x="516717" y="167457"/>
                  </a:lnTo>
                  <a:lnTo>
                    <a:pt x="529103" y="210960"/>
                  </a:lnTo>
                  <a:lnTo>
                    <a:pt x="533400" y="257175"/>
                  </a:lnTo>
                  <a:lnTo>
                    <a:pt x="529103" y="303389"/>
                  </a:lnTo>
                  <a:lnTo>
                    <a:pt x="516717" y="346892"/>
                  </a:lnTo>
                  <a:lnTo>
                    <a:pt x="496993" y="386954"/>
                  </a:lnTo>
                  <a:lnTo>
                    <a:pt x="470683" y="422849"/>
                  </a:lnTo>
                  <a:lnTo>
                    <a:pt x="438541" y="453849"/>
                  </a:lnTo>
                  <a:lnTo>
                    <a:pt x="401320" y="479227"/>
                  </a:lnTo>
                  <a:lnTo>
                    <a:pt x="359770" y="498254"/>
                  </a:lnTo>
                  <a:lnTo>
                    <a:pt x="314646" y="510204"/>
                  </a:lnTo>
                  <a:lnTo>
                    <a:pt x="266700" y="514350"/>
                  </a:lnTo>
                  <a:lnTo>
                    <a:pt x="218753" y="510204"/>
                  </a:lnTo>
                  <a:lnTo>
                    <a:pt x="173629" y="498254"/>
                  </a:lnTo>
                  <a:lnTo>
                    <a:pt x="132080" y="479227"/>
                  </a:lnTo>
                  <a:lnTo>
                    <a:pt x="94858" y="453849"/>
                  </a:lnTo>
                  <a:lnTo>
                    <a:pt x="62716" y="422849"/>
                  </a:lnTo>
                  <a:lnTo>
                    <a:pt x="36406" y="386954"/>
                  </a:lnTo>
                  <a:lnTo>
                    <a:pt x="16682" y="346892"/>
                  </a:lnTo>
                  <a:lnTo>
                    <a:pt x="4296" y="303389"/>
                  </a:lnTo>
                  <a:lnTo>
                    <a:pt x="0" y="257175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625" y="4848225"/>
              <a:ext cx="766762" cy="747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4925" y="4905438"/>
              <a:ext cx="547687" cy="5286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24450" y="4914900"/>
              <a:ext cx="533400" cy="514350"/>
            </a:xfrm>
            <a:custGeom>
              <a:avLst/>
              <a:gdLst/>
              <a:ahLst/>
              <a:cxnLst/>
              <a:rect l="l" t="t" r="r" b="b"/>
              <a:pathLst>
                <a:path w="533400" h="514350">
                  <a:moveTo>
                    <a:pt x="0" y="257175"/>
                  </a:moveTo>
                  <a:lnTo>
                    <a:pt x="4296" y="210960"/>
                  </a:lnTo>
                  <a:lnTo>
                    <a:pt x="16682" y="167457"/>
                  </a:lnTo>
                  <a:lnTo>
                    <a:pt x="36406" y="127395"/>
                  </a:lnTo>
                  <a:lnTo>
                    <a:pt x="62716" y="91500"/>
                  </a:lnTo>
                  <a:lnTo>
                    <a:pt x="94858" y="60500"/>
                  </a:lnTo>
                  <a:lnTo>
                    <a:pt x="132079" y="35122"/>
                  </a:lnTo>
                  <a:lnTo>
                    <a:pt x="173629" y="16095"/>
                  </a:lnTo>
                  <a:lnTo>
                    <a:pt x="218753" y="4145"/>
                  </a:lnTo>
                  <a:lnTo>
                    <a:pt x="266700" y="0"/>
                  </a:lnTo>
                  <a:lnTo>
                    <a:pt x="314646" y="4145"/>
                  </a:lnTo>
                  <a:lnTo>
                    <a:pt x="359770" y="16095"/>
                  </a:lnTo>
                  <a:lnTo>
                    <a:pt x="401319" y="35122"/>
                  </a:lnTo>
                  <a:lnTo>
                    <a:pt x="438541" y="60500"/>
                  </a:lnTo>
                  <a:lnTo>
                    <a:pt x="470683" y="91500"/>
                  </a:lnTo>
                  <a:lnTo>
                    <a:pt x="496993" y="127395"/>
                  </a:lnTo>
                  <a:lnTo>
                    <a:pt x="516717" y="167457"/>
                  </a:lnTo>
                  <a:lnTo>
                    <a:pt x="529103" y="210960"/>
                  </a:lnTo>
                  <a:lnTo>
                    <a:pt x="533400" y="257175"/>
                  </a:lnTo>
                  <a:lnTo>
                    <a:pt x="529103" y="303389"/>
                  </a:lnTo>
                  <a:lnTo>
                    <a:pt x="516717" y="346892"/>
                  </a:lnTo>
                  <a:lnTo>
                    <a:pt x="496993" y="386954"/>
                  </a:lnTo>
                  <a:lnTo>
                    <a:pt x="470683" y="422849"/>
                  </a:lnTo>
                  <a:lnTo>
                    <a:pt x="438541" y="453849"/>
                  </a:lnTo>
                  <a:lnTo>
                    <a:pt x="401320" y="479227"/>
                  </a:lnTo>
                  <a:lnTo>
                    <a:pt x="359770" y="498254"/>
                  </a:lnTo>
                  <a:lnTo>
                    <a:pt x="314646" y="510204"/>
                  </a:lnTo>
                  <a:lnTo>
                    <a:pt x="266700" y="514350"/>
                  </a:lnTo>
                  <a:lnTo>
                    <a:pt x="218753" y="510204"/>
                  </a:lnTo>
                  <a:lnTo>
                    <a:pt x="173629" y="498254"/>
                  </a:lnTo>
                  <a:lnTo>
                    <a:pt x="132080" y="479227"/>
                  </a:lnTo>
                  <a:lnTo>
                    <a:pt x="94858" y="453849"/>
                  </a:lnTo>
                  <a:lnTo>
                    <a:pt x="62716" y="422849"/>
                  </a:lnTo>
                  <a:lnTo>
                    <a:pt x="36406" y="386954"/>
                  </a:lnTo>
                  <a:lnTo>
                    <a:pt x="16682" y="346892"/>
                  </a:lnTo>
                  <a:lnTo>
                    <a:pt x="4296" y="303389"/>
                  </a:lnTo>
                  <a:lnTo>
                    <a:pt x="0" y="257175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950" y="2981261"/>
              <a:ext cx="471487" cy="7381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6250" y="3028886"/>
              <a:ext cx="242887" cy="5191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0347" y="3042030"/>
              <a:ext cx="222885" cy="504190"/>
            </a:xfrm>
            <a:custGeom>
              <a:avLst/>
              <a:gdLst/>
              <a:ahLst/>
              <a:cxnLst/>
              <a:rect l="l" t="t" r="r" b="b"/>
              <a:pathLst>
                <a:path w="222885" h="504189">
                  <a:moveTo>
                    <a:pt x="82930" y="0"/>
                  </a:moveTo>
                  <a:lnTo>
                    <a:pt x="55625" y="388874"/>
                  </a:lnTo>
                  <a:lnTo>
                    <a:pt x="0" y="385064"/>
                  </a:lnTo>
                  <a:lnTo>
                    <a:pt x="103377" y="503936"/>
                  </a:lnTo>
                  <a:lnTo>
                    <a:pt x="222376" y="400558"/>
                  </a:lnTo>
                  <a:lnTo>
                    <a:pt x="166750" y="396748"/>
                  </a:lnTo>
                  <a:lnTo>
                    <a:pt x="194055" y="7747"/>
                  </a:lnTo>
                  <a:lnTo>
                    <a:pt x="82930" y="0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1550" y="4705286"/>
              <a:ext cx="500062" cy="4905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5850" y="4762436"/>
              <a:ext cx="280987" cy="2619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04485" y="4773041"/>
              <a:ext cx="267335" cy="250190"/>
            </a:xfrm>
            <a:custGeom>
              <a:avLst/>
              <a:gdLst/>
              <a:ahLst/>
              <a:cxnLst/>
              <a:rect l="l" t="t" r="r" b="b"/>
              <a:pathLst>
                <a:path w="267335" h="250189">
                  <a:moveTo>
                    <a:pt x="266826" y="180339"/>
                  </a:moveTo>
                  <a:lnTo>
                    <a:pt x="99567" y="34797"/>
                  </a:lnTo>
                  <a:lnTo>
                    <a:pt x="129793" y="0"/>
                  </a:lnTo>
                  <a:lnTo>
                    <a:pt x="0" y="9016"/>
                  </a:lnTo>
                  <a:lnTo>
                    <a:pt x="9016" y="138810"/>
                  </a:lnTo>
                  <a:lnTo>
                    <a:pt x="39115" y="104139"/>
                  </a:lnTo>
                  <a:lnTo>
                    <a:pt x="206501" y="249808"/>
                  </a:lnTo>
                  <a:lnTo>
                    <a:pt x="266826" y="180339"/>
                  </a:lnTo>
                  <a:close/>
                </a:path>
              </a:pathLst>
            </a:custGeom>
            <a:ln w="1905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07989" y="5876925"/>
            <a:ext cx="62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South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5526" y="4245927"/>
            <a:ext cx="466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East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820" y="5305996"/>
            <a:ext cx="55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West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3791" y="3420681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North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38550" y="3895661"/>
            <a:ext cx="1281430" cy="890905"/>
            <a:chOff x="3638550" y="3895661"/>
            <a:chExt cx="1281430" cy="890905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8550" y="3895661"/>
              <a:ext cx="1281049" cy="8905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33825" y="4124324"/>
              <a:ext cx="876300" cy="485775"/>
            </a:xfrm>
            <a:custGeom>
              <a:avLst/>
              <a:gdLst/>
              <a:ahLst/>
              <a:cxnLst/>
              <a:rect l="l" t="t" r="r" b="b"/>
              <a:pathLst>
                <a:path w="876300" h="485775">
                  <a:moveTo>
                    <a:pt x="876300" y="0"/>
                  </a:moveTo>
                  <a:lnTo>
                    <a:pt x="0" y="0"/>
                  </a:lnTo>
                  <a:lnTo>
                    <a:pt x="0" y="485775"/>
                  </a:lnTo>
                  <a:lnTo>
                    <a:pt x="876300" y="48577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8D9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62375" y="3952811"/>
              <a:ext cx="1052512" cy="6619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771900" y="3962399"/>
              <a:ext cx="1038225" cy="647700"/>
            </a:xfrm>
            <a:custGeom>
              <a:avLst/>
              <a:gdLst/>
              <a:ahLst/>
              <a:cxnLst/>
              <a:rect l="l" t="t" r="r" b="b"/>
              <a:pathLst>
                <a:path w="1038225" h="647700">
                  <a:moveTo>
                    <a:pt x="1038225" y="161925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485775"/>
                  </a:lnTo>
                  <a:lnTo>
                    <a:pt x="161925" y="647700"/>
                  </a:lnTo>
                  <a:lnTo>
                    <a:pt x="1038225" y="647700"/>
                  </a:lnTo>
                  <a:lnTo>
                    <a:pt x="1038225" y="161925"/>
                  </a:lnTo>
                  <a:close/>
                </a:path>
                <a:path w="1038225" h="647700">
                  <a:moveTo>
                    <a:pt x="1038225" y="161925"/>
                  </a:moveTo>
                  <a:lnTo>
                    <a:pt x="161925" y="161925"/>
                  </a:lnTo>
                  <a:lnTo>
                    <a:pt x="0" y="0"/>
                  </a:lnTo>
                </a:path>
                <a:path w="1038225" h="647700">
                  <a:moveTo>
                    <a:pt x="161925" y="161925"/>
                  </a:moveTo>
                  <a:lnTo>
                    <a:pt x="161925" y="647700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4187" y="1204912"/>
            <a:ext cx="8063230" cy="1344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3535">
              <a:lnSpc>
                <a:spcPct val="101800"/>
              </a:lnSpc>
              <a:spcBef>
                <a:spcPts val="80"/>
              </a:spcBef>
            </a:pPr>
            <a:r>
              <a:rPr sz="19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950" spc="480" dirty="0">
                <a:solidFill>
                  <a:srgbClr val="53628B"/>
                </a:solidFill>
                <a:latin typeface="Segoe UI Symbol"/>
                <a:cs typeface="Segoe UI Symbol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21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sun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 sky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35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1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1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150" spc="250" dirty="0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r>
              <a:rPr sz="21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1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150">
              <a:latin typeface="Trebuchet MS"/>
              <a:cs typeface="Trebuchet MS"/>
            </a:endParaRPr>
          </a:p>
          <a:p>
            <a:pPr marL="1499870"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June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1990" y="5461952"/>
            <a:ext cx="152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December</a:t>
            </a:r>
            <a:r>
              <a:rPr sz="18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45121" y="2689860"/>
            <a:ext cx="800735" cy="2248535"/>
          </a:xfrm>
          <a:custGeom>
            <a:avLst/>
            <a:gdLst/>
            <a:ahLst/>
            <a:cxnLst/>
            <a:rect l="l" t="t" r="r" b="b"/>
            <a:pathLst>
              <a:path w="800734" h="2248535">
                <a:moveTo>
                  <a:pt x="626999" y="2065908"/>
                </a:moveTo>
                <a:lnTo>
                  <a:pt x="696722" y="2248154"/>
                </a:lnTo>
                <a:lnTo>
                  <a:pt x="794419" y="2092959"/>
                </a:lnTo>
                <a:lnTo>
                  <a:pt x="729614" y="2092959"/>
                </a:lnTo>
                <a:lnTo>
                  <a:pt x="694689" y="2090673"/>
                </a:lnTo>
                <a:lnTo>
                  <a:pt x="695888" y="2072656"/>
                </a:lnTo>
                <a:lnTo>
                  <a:pt x="626999" y="2065908"/>
                </a:lnTo>
                <a:close/>
              </a:path>
              <a:path w="800734" h="2248535">
                <a:moveTo>
                  <a:pt x="695888" y="2072656"/>
                </a:moveTo>
                <a:lnTo>
                  <a:pt x="694689" y="2090673"/>
                </a:lnTo>
                <a:lnTo>
                  <a:pt x="729614" y="2092959"/>
                </a:lnTo>
                <a:lnTo>
                  <a:pt x="730718" y="2076068"/>
                </a:lnTo>
                <a:lnTo>
                  <a:pt x="695888" y="2072656"/>
                </a:lnTo>
                <a:close/>
              </a:path>
              <a:path w="800734" h="2248535">
                <a:moveTo>
                  <a:pt x="730718" y="2076068"/>
                </a:moveTo>
                <a:lnTo>
                  <a:pt x="729614" y="2092959"/>
                </a:lnTo>
                <a:lnTo>
                  <a:pt x="794419" y="2092959"/>
                </a:lnTo>
                <a:lnTo>
                  <a:pt x="800734" y="2082927"/>
                </a:lnTo>
                <a:lnTo>
                  <a:pt x="730718" y="2076068"/>
                </a:lnTo>
                <a:close/>
              </a:path>
              <a:path w="800734" h="2248535">
                <a:moveTo>
                  <a:pt x="21717" y="0"/>
                </a:moveTo>
                <a:lnTo>
                  <a:pt x="0" y="27304"/>
                </a:lnTo>
                <a:lnTo>
                  <a:pt x="39370" y="58547"/>
                </a:lnTo>
                <a:lnTo>
                  <a:pt x="77216" y="92328"/>
                </a:lnTo>
                <a:lnTo>
                  <a:pt x="114553" y="129412"/>
                </a:lnTo>
                <a:lnTo>
                  <a:pt x="151002" y="169544"/>
                </a:lnTo>
                <a:lnTo>
                  <a:pt x="186944" y="212598"/>
                </a:lnTo>
                <a:lnTo>
                  <a:pt x="221996" y="258572"/>
                </a:lnTo>
                <a:lnTo>
                  <a:pt x="256285" y="307213"/>
                </a:lnTo>
                <a:lnTo>
                  <a:pt x="289559" y="358266"/>
                </a:lnTo>
                <a:lnTo>
                  <a:pt x="321945" y="411861"/>
                </a:lnTo>
                <a:lnTo>
                  <a:pt x="353441" y="467613"/>
                </a:lnTo>
                <a:lnTo>
                  <a:pt x="383794" y="525779"/>
                </a:lnTo>
                <a:lnTo>
                  <a:pt x="413003" y="585851"/>
                </a:lnTo>
                <a:lnTo>
                  <a:pt x="441071" y="647953"/>
                </a:lnTo>
                <a:lnTo>
                  <a:pt x="468122" y="711707"/>
                </a:lnTo>
                <a:lnTo>
                  <a:pt x="493902" y="777239"/>
                </a:lnTo>
                <a:lnTo>
                  <a:pt x="518413" y="844295"/>
                </a:lnTo>
                <a:lnTo>
                  <a:pt x="563245" y="982598"/>
                </a:lnTo>
                <a:lnTo>
                  <a:pt x="602487" y="1125473"/>
                </a:lnTo>
                <a:lnTo>
                  <a:pt x="619886" y="1198117"/>
                </a:lnTo>
                <a:lnTo>
                  <a:pt x="635761" y="1271651"/>
                </a:lnTo>
                <a:lnTo>
                  <a:pt x="649985" y="1345945"/>
                </a:lnTo>
                <a:lnTo>
                  <a:pt x="662558" y="1420621"/>
                </a:lnTo>
                <a:lnTo>
                  <a:pt x="673480" y="1495678"/>
                </a:lnTo>
                <a:lnTo>
                  <a:pt x="682625" y="1571116"/>
                </a:lnTo>
                <a:lnTo>
                  <a:pt x="690118" y="1646808"/>
                </a:lnTo>
                <a:lnTo>
                  <a:pt x="695705" y="1722246"/>
                </a:lnTo>
                <a:lnTo>
                  <a:pt x="699426" y="1795907"/>
                </a:lnTo>
                <a:lnTo>
                  <a:pt x="699516" y="1797684"/>
                </a:lnTo>
                <a:lnTo>
                  <a:pt x="701398" y="1871979"/>
                </a:lnTo>
                <a:lnTo>
                  <a:pt x="701294" y="1947671"/>
                </a:lnTo>
                <a:lnTo>
                  <a:pt x="699261" y="2021966"/>
                </a:lnTo>
                <a:lnTo>
                  <a:pt x="695888" y="2072656"/>
                </a:lnTo>
                <a:lnTo>
                  <a:pt x="730718" y="2076068"/>
                </a:lnTo>
                <a:lnTo>
                  <a:pt x="734186" y="2022983"/>
                </a:lnTo>
                <a:lnTo>
                  <a:pt x="736219" y="1947671"/>
                </a:lnTo>
                <a:lnTo>
                  <a:pt x="736346" y="1871979"/>
                </a:lnTo>
                <a:lnTo>
                  <a:pt x="734485" y="1797684"/>
                </a:lnTo>
                <a:lnTo>
                  <a:pt x="734441" y="1795907"/>
                </a:lnTo>
                <a:lnTo>
                  <a:pt x="730757" y="1722246"/>
                </a:lnTo>
                <a:lnTo>
                  <a:pt x="730630" y="1719707"/>
                </a:lnTo>
                <a:lnTo>
                  <a:pt x="724916" y="1643379"/>
                </a:lnTo>
                <a:lnTo>
                  <a:pt x="717296" y="1566926"/>
                </a:lnTo>
                <a:lnTo>
                  <a:pt x="708025" y="1490726"/>
                </a:lnTo>
                <a:lnTo>
                  <a:pt x="697102" y="1414779"/>
                </a:lnTo>
                <a:lnTo>
                  <a:pt x="684276" y="1339341"/>
                </a:lnTo>
                <a:lnTo>
                  <a:pt x="669798" y="1264284"/>
                </a:lnTo>
                <a:lnTo>
                  <a:pt x="653796" y="1189989"/>
                </a:lnTo>
                <a:lnTo>
                  <a:pt x="636143" y="1116202"/>
                </a:lnTo>
                <a:lnTo>
                  <a:pt x="596519" y="971931"/>
                </a:lnTo>
                <a:lnTo>
                  <a:pt x="551179" y="832357"/>
                </a:lnTo>
                <a:lnTo>
                  <a:pt x="526287" y="764413"/>
                </a:lnTo>
                <a:lnTo>
                  <a:pt x="500252" y="698118"/>
                </a:lnTo>
                <a:lnTo>
                  <a:pt x="472948" y="633602"/>
                </a:lnTo>
                <a:lnTo>
                  <a:pt x="444500" y="570611"/>
                </a:lnTo>
                <a:lnTo>
                  <a:pt x="414654" y="509650"/>
                </a:lnTo>
                <a:lnTo>
                  <a:pt x="383921" y="450468"/>
                </a:lnTo>
                <a:lnTo>
                  <a:pt x="351917" y="393826"/>
                </a:lnTo>
                <a:lnTo>
                  <a:pt x="318770" y="339216"/>
                </a:lnTo>
                <a:lnTo>
                  <a:pt x="284860" y="287019"/>
                </a:lnTo>
                <a:lnTo>
                  <a:pt x="249681" y="237362"/>
                </a:lnTo>
                <a:lnTo>
                  <a:pt x="213741" y="190245"/>
                </a:lnTo>
                <a:lnTo>
                  <a:pt x="176910" y="146050"/>
                </a:lnTo>
                <a:lnTo>
                  <a:pt x="139064" y="104648"/>
                </a:lnTo>
                <a:lnTo>
                  <a:pt x="100456" y="66293"/>
                </a:lnTo>
                <a:lnTo>
                  <a:pt x="61086" y="31241"/>
                </a:lnTo>
                <a:lnTo>
                  <a:pt x="2171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600" spc="254" dirty="0"/>
              <a:t>How</a:t>
            </a:r>
            <a:r>
              <a:rPr sz="3600" spc="-105" dirty="0"/>
              <a:t> </a:t>
            </a:r>
            <a:r>
              <a:rPr sz="3600" spc="330" dirty="0"/>
              <a:t>much</a:t>
            </a:r>
            <a:r>
              <a:rPr sz="3600" spc="-55" dirty="0"/>
              <a:t> </a:t>
            </a:r>
            <a:r>
              <a:rPr sz="3600" spc="60" dirty="0"/>
              <a:t>solar</a:t>
            </a:r>
            <a:r>
              <a:rPr sz="3600" spc="-140" dirty="0"/>
              <a:t> </a:t>
            </a:r>
            <a:r>
              <a:rPr sz="3600" spc="210" dirty="0"/>
              <a:t>energy</a:t>
            </a:r>
            <a:r>
              <a:rPr sz="3600" spc="-10" dirty="0"/>
              <a:t> </a:t>
            </a:r>
            <a:r>
              <a:rPr sz="3600" spc="430" dirty="0"/>
              <a:t>do</a:t>
            </a:r>
            <a:r>
              <a:rPr sz="3600" spc="-55" dirty="0"/>
              <a:t> </a:t>
            </a:r>
            <a:r>
              <a:rPr sz="3600" spc="260" dirty="0"/>
              <a:t>we</a:t>
            </a:r>
            <a:r>
              <a:rPr sz="3600" spc="30" dirty="0"/>
              <a:t> </a:t>
            </a:r>
            <a:r>
              <a:rPr sz="3600" spc="350" dirty="0"/>
              <a:t>have </a:t>
            </a:r>
            <a:r>
              <a:rPr sz="3600" spc="310" dirty="0"/>
              <a:t>access</a:t>
            </a:r>
            <a:r>
              <a:rPr sz="3600" spc="-95" dirty="0"/>
              <a:t> </a:t>
            </a:r>
            <a:r>
              <a:rPr sz="3600" spc="254" dirty="0"/>
              <a:t>to?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657" y="1363662"/>
            <a:ext cx="8094345" cy="16795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452120" indent="-343535" algn="just">
              <a:lnSpc>
                <a:spcPct val="101899"/>
              </a:lnSpc>
              <a:spcBef>
                <a:spcPts val="75"/>
              </a:spcBef>
            </a:pPr>
            <a:r>
              <a:rPr sz="19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950" spc="365" dirty="0">
                <a:solidFill>
                  <a:srgbClr val="53628B"/>
                </a:solidFill>
                <a:latin typeface="Segoe UI Symbol"/>
                <a:cs typeface="Segoe UI Symbol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21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3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1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21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1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flat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plate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solar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module,</a:t>
            </a:r>
            <a:r>
              <a:rPr sz="21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heater</a:t>
            </a:r>
            <a:endParaRPr sz="2150">
              <a:latin typeface="Trebuchet MS"/>
              <a:cs typeface="Trebuchet MS"/>
            </a:endParaRPr>
          </a:p>
          <a:p>
            <a:pPr marL="699135" marR="5080" indent="-334010" algn="just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939FBE"/>
                </a:solidFill>
                <a:latin typeface="Segoe UI Symbol"/>
                <a:cs typeface="Segoe UI Symbol"/>
              </a:rPr>
              <a:t>🞷</a:t>
            </a:r>
            <a:r>
              <a:rPr sz="1800" spc="375" dirty="0">
                <a:solidFill>
                  <a:srgbClr val="939FBE"/>
                </a:solidFill>
                <a:latin typeface="Segoe UI Symbol"/>
                <a:cs typeface="Segoe UI Symbol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South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rebuchet MS"/>
                <a:cs typeface="Trebuchet MS"/>
              </a:rPr>
              <a:t>angle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horizontal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equal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LATITUDE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(your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location)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5287333"/>
            <a:ext cx="5045710" cy="7835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46075" algn="l"/>
              </a:tabLst>
            </a:pPr>
            <a:r>
              <a:rPr sz="1800" spc="-50" dirty="0">
                <a:solidFill>
                  <a:srgbClr val="939FBE"/>
                </a:solidFill>
                <a:latin typeface="Segoe UI Symbol"/>
                <a:cs typeface="Segoe UI Symbol"/>
              </a:rPr>
              <a:t>🞷</a:t>
            </a:r>
            <a:r>
              <a:rPr sz="1800" dirty="0">
                <a:solidFill>
                  <a:srgbClr val="939FBE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Latitude</a:t>
            </a:r>
            <a:endParaRPr sz="2000">
              <a:latin typeface="Trebuchet MS"/>
              <a:cs typeface="Trebuchet MS"/>
            </a:endParaRPr>
          </a:p>
          <a:p>
            <a:pPr marL="346075">
              <a:lnSpc>
                <a:spcPct val="100000"/>
              </a:lnSpc>
              <a:spcBef>
                <a:spcPts val="655"/>
              </a:spcBef>
              <a:tabLst>
                <a:tab pos="698500" algn="l"/>
              </a:tabLst>
            </a:pPr>
            <a:r>
              <a:rPr sz="1650" spc="-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650" dirty="0">
                <a:solidFill>
                  <a:srgbClr val="53628B"/>
                </a:solidFill>
                <a:latin typeface="Segoe UI Symbol"/>
                <a:cs typeface="Segoe UI Symbol"/>
              </a:rPr>
              <a:t>	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5848350"/>
            <a:ext cx="4362450" cy="85725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95475" y="3429000"/>
            <a:ext cx="2076450" cy="1329055"/>
            <a:chOff x="1895475" y="3429000"/>
            <a:chExt cx="2076450" cy="1329055"/>
          </a:xfrm>
        </p:grpSpPr>
        <p:sp>
          <p:nvSpPr>
            <p:cNvPr id="7" name="object 7"/>
            <p:cNvSpPr/>
            <p:nvPr/>
          </p:nvSpPr>
          <p:spPr>
            <a:xfrm>
              <a:off x="1905000" y="4191000"/>
              <a:ext cx="2057400" cy="542925"/>
            </a:xfrm>
            <a:custGeom>
              <a:avLst/>
              <a:gdLst/>
              <a:ahLst/>
              <a:cxnLst/>
              <a:rect l="l" t="t" r="r" b="b"/>
              <a:pathLst>
                <a:path w="2057400" h="542925">
                  <a:moveTo>
                    <a:pt x="2057400" y="0"/>
                  </a:moveTo>
                  <a:lnTo>
                    <a:pt x="0" y="533400"/>
                  </a:lnTo>
                </a:path>
                <a:path w="2057400" h="542925">
                  <a:moveTo>
                    <a:pt x="0" y="9525"/>
                  </a:moveTo>
                  <a:lnTo>
                    <a:pt x="2057400" y="542925"/>
                  </a:lnTo>
                </a:path>
              </a:pathLst>
            </a:custGeom>
            <a:ln w="19050">
              <a:solidFill>
                <a:srgbClr val="FFAE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525" y="3429000"/>
              <a:ext cx="1623949" cy="1328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0" y="3486086"/>
              <a:ext cx="1376299" cy="1081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46781" y="3493515"/>
              <a:ext cx="1360170" cy="1073785"/>
            </a:xfrm>
            <a:custGeom>
              <a:avLst/>
              <a:gdLst/>
              <a:ahLst/>
              <a:cxnLst/>
              <a:rect l="l" t="t" r="r" b="b"/>
              <a:pathLst>
                <a:path w="1360170" h="1073785">
                  <a:moveTo>
                    <a:pt x="0" y="911352"/>
                  </a:moveTo>
                  <a:lnTo>
                    <a:pt x="625601" y="0"/>
                  </a:lnTo>
                  <a:lnTo>
                    <a:pt x="1360170" y="162179"/>
                  </a:lnTo>
                  <a:lnTo>
                    <a:pt x="734694" y="1073658"/>
                  </a:lnTo>
                  <a:lnTo>
                    <a:pt x="0" y="91135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5700" y="3891406"/>
              <a:ext cx="660400" cy="669925"/>
            </a:xfrm>
            <a:custGeom>
              <a:avLst/>
              <a:gdLst/>
              <a:ahLst/>
              <a:cxnLst/>
              <a:rect l="l" t="t" r="r" b="b"/>
              <a:pathLst>
                <a:path w="660400" h="669925">
                  <a:moveTo>
                    <a:pt x="479678" y="0"/>
                  </a:moveTo>
                  <a:lnTo>
                    <a:pt x="509671" y="37011"/>
                  </a:lnTo>
                  <a:lnTo>
                    <a:pt x="535927" y="76305"/>
                  </a:lnTo>
                  <a:lnTo>
                    <a:pt x="558397" y="117621"/>
                  </a:lnTo>
                  <a:lnTo>
                    <a:pt x="577031" y="160697"/>
                  </a:lnTo>
                  <a:lnTo>
                    <a:pt x="591781" y="205270"/>
                  </a:lnTo>
                  <a:lnTo>
                    <a:pt x="602599" y="251079"/>
                  </a:lnTo>
                  <a:lnTo>
                    <a:pt x="609434" y="297861"/>
                  </a:lnTo>
                  <a:lnTo>
                    <a:pt x="612238" y="345355"/>
                  </a:lnTo>
                  <a:lnTo>
                    <a:pt x="610963" y="393299"/>
                  </a:lnTo>
                  <a:lnTo>
                    <a:pt x="605558" y="441430"/>
                  </a:lnTo>
                  <a:lnTo>
                    <a:pt x="595976" y="489488"/>
                  </a:lnTo>
                  <a:lnTo>
                    <a:pt x="582168" y="537210"/>
                  </a:lnTo>
                </a:path>
                <a:path w="660400" h="669925">
                  <a:moveTo>
                    <a:pt x="660400" y="494919"/>
                  </a:moveTo>
                  <a:lnTo>
                    <a:pt x="0" y="669544"/>
                  </a:lnTo>
                </a:path>
              </a:pathLst>
            </a:custGeom>
            <a:ln w="254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7444" y="4640643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7650" y="4602416"/>
            <a:ext cx="148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991" y="3935031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0215" y="3664267"/>
            <a:ext cx="6146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30480" indent="-209550">
              <a:lnSpc>
                <a:spcPct val="1112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40.1</a:t>
            </a:r>
            <a:r>
              <a:rPr sz="1800" spc="-15" baseline="23148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5701" y="3710051"/>
            <a:ext cx="617855" cy="852805"/>
          </a:xfrm>
          <a:custGeom>
            <a:avLst/>
            <a:gdLst/>
            <a:ahLst/>
            <a:cxnLst/>
            <a:rect l="l" t="t" r="r" b="b"/>
            <a:pathLst>
              <a:path w="617854" h="852804">
                <a:moveTo>
                  <a:pt x="617474" y="0"/>
                </a:moveTo>
                <a:lnTo>
                  <a:pt x="0" y="852424"/>
                </a:lnTo>
              </a:path>
            </a:pathLst>
          </a:custGeom>
          <a:ln w="25400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88001" y="3681412"/>
            <a:ext cx="3519804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u="sng" spc="8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800" u="none" spc="85" dirty="0">
                <a:solidFill>
                  <a:srgbClr val="92D050"/>
                </a:solidFill>
                <a:latin typeface="Trebuchet MS"/>
                <a:cs typeface="Trebuchet MS"/>
              </a:rPr>
              <a:t>:</a:t>
            </a:r>
            <a:r>
              <a:rPr sz="1800" u="none" spc="-1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92D050"/>
                </a:solidFill>
                <a:latin typeface="Trebuchet MS"/>
                <a:cs typeface="Trebuchet MS"/>
              </a:rPr>
              <a:t>Latitude</a:t>
            </a:r>
            <a:r>
              <a:rPr sz="1800" u="none" spc="-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60" dirty="0">
                <a:solidFill>
                  <a:srgbClr val="92D050"/>
                </a:solidFill>
                <a:latin typeface="Trebuchet MS"/>
                <a:cs typeface="Trebuchet MS"/>
              </a:rPr>
              <a:t>of</a:t>
            </a:r>
            <a:r>
              <a:rPr sz="1800" u="none" spc="7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92D050"/>
                </a:solidFill>
                <a:latin typeface="Trebuchet MS"/>
                <a:cs typeface="Trebuchet MS"/>
              </a:rPr>
              <a:t>Boulder, </a:t>
            </a:r>
            <a:r>
              <a:rPr sz="1800" u="none" spc="155" dirty="0">
                <a:solidFill>
                  <a:srgbClr val="92D050"/>
                </a:solidFill>
                <a:latin typeface="Trebuchet MS"/>
                <a:cs typeface="Trebuchet MS"/>
              </a:rPr>
              <a:t>Colorado</a:t>
            </a:r>
            <a:r>
              <a:rPr sz="1800" u="none" spc="-8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-50" dirty="0">
                <a:solidFill>
                  <a:srgbClr val="92D050"/>
                </a:solidFill>
                <a:latin typeface="Trebuchet MS"/>
                <a:cs typeface="Trebuchet MS"/>
              </a:rPr>
              <a:t>is </a:t>
            </a:r>
            <a:r>
              <a:rPr sz="1800" u="none" dirty="0">
                <a:solidFill>
                  <a:srgbClr val="92D050"/>
                </a:solidFill>
                <a:latin typeface="Trebuchet MS"/>
                <a:cs typeface="Trebuchet MS"/>
              </a:rPr>
              <a:t>40.1</a:t>
            </a:r>
            <a:r>
              <a:rPr sz="1800" u="none" baseline="23148" dirty="0">
                <a:solidFill>
                  <a:srgbClr val="92D050"/>
                </a:solidFill>
                <a:latin typeface="Trebuchet MS"/>
                <a:cs typeface="Trebuchet MS"/>
              </a:rPr>
              <a:t>o</a:t>
            </a:r>
            <a:r>
              <a:rPr sz="1800" u="none" spc="442" baseline="23148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110" dirty="0">
                <a:solidFill>
                  <a:srgbClr val="92D050"/>
                </a:solidFill>
                <a:latin typeface="Trebuchet MS"/>
                <a:cs typeface="Trebuchet MS"/>
              </a:rPr>
              <a:t>so</a:t>
            </a:r>
            <a:r>
              <a:rPr sz="1800" u="none" spc="-8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92D050"/>
                </a:solidFill>
                <a:latin typeface="Trebuchet MS"/>
                <a:cs typeface="Trebuchet MS"/>
              </a:rPr>
              <a:t>solar</a:t>
            </a:r>
            <a:r>
              <a:rPr sz="1800" u="none" spc="-12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50" dirty="0">
                <a:solidFill>
                  <a:srgbClr val="92D050"/>
                </a:solidFill>
                <a:latin typeface="Trebuchet MS"/>
                <a:cs typeface="Trebuchet MS"/>
              </a:rPr>
              <a:t>water </a:t>
            </a:r>
            <a:r>
              <a:rPr sz="1800" u="none" spc="80" dirty="0">
                <a:solidFill>
                  <a:srgbClr val="92D050"/>
                </a:solidFill>
                <a:latin typeface="Trebuchet MS"/>
                <a:cs typeface="Trebuchet MS"/>
              </a:rPr>
              <a:t>heater</a:t>
            </a:r>
            <a:r>
              <a:rPr sz="1800" u="none" spc="-6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-50" dirty="0">
                <a:solidFill>
                  <a:srgbClr val="92D050"/>
                </a:solidFill>
                <a:latin typeface="Trebuchet MS"/>
                <a:cs typeface="Trebuchet MS"/>
              </a:rPr>
              <a:t>is</a:t>
            </a:r>
            <a:r>
              <a:rPr sz="1800" u="none" spc="-7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92D050"/>
                </a:solidFill>
                <a:latin typeface="Trebuchet MS"/>
                <a:cs typeface="Trebuchet MS"/>
              </a:rPr>
              <a:t>40.1</a:t>
            </a:r>
            <a:r>
              <a:rPr sz="1800" u="none" baseline="23148" dirty="0">
                <a:solidFill>
                  <a:srgbClr val="92D050"/>
                </a:solidFill>
                <a:latin typeface="Trebuchet MS"/>
                <a:cs typeface="Trebuchet MS"/>
              </a:rPr>
              <a:t>o</a:t>
            </a:r>
            <a:r>
              <a:rPr sz="1800" u="none" spc="150" baseline="23148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92D050"/>
                </a:solidFill>
                <a:latin typeface="Trebuchet MS"/>
                <a:cs typeface="Trebuchet MS"/>
              </a:rPr>
              <a:t>from</a:t>
            </a:r>
            <a:r>
              <a:rPr sz="1800" u="none" spc="-9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60" dirty="0">
                <a:solidFill>
                  <a:srgbClr val="92D050"/>
                </a:solidFill>
                <a:latin typeface="Trebuchet MS"/>
                <a:cs typeface="Trebuchet MS"/>
              </a:rPr>
              <a:t>the</a:t>
            </a:r>
            <a:r>
              <a:rPr sz="1800" u="none" spc="-1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125" dirty="0">
                <a:solidFill>
                  <a:srgbClr val="92D050"/>
                </a:solidFill>
                <a:latin typeface="Trebuchet MS"/>
                <a:cs typeface="Trebuchet MS"/>
              </a:rPr>
              <a:t>ground </a:t>
            </a:r>
            <a:r>
              <a:rPr sz="1800" u="none" spc="140" dirty="0">
                <a:solidFill>
                  <a:srgbClr val="92D050"/>
                </a:solidFill>
                <a:latin typeface="Trebuchet MS"/>
                <a:cs typeface="Trebuchet MS"/>
              </a:rPr>
              <a:t>facing</a:t>
            </a:r>
            <a:r>
              <a:rPr sz="1800" u="none" spc="-18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u="none" spc="60" dirty="0">
                <a:solidFill>
                  <a:srgbClr val="92D050"/>
                </a:solidFill>
                <a:latin typeface="Trebuchet MS"/>
                <a:cs typeface="Trebuchet MS"/>
              </a:rPr>
              <a:t>South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33547" y="5961062"/>
            <a:ext cx="1511935" cy="307340"/>
          </a:xfrm>
          <a:custGeom>
            <a:avLst/>
            <a:gdLst/>
            <a:ahLst/>
            <a:cxnLst/>
            <a:rect l="l" t="t" r="r" b="b"/>
            <a:pathLst>
              <a:path w="1511935" h="307339">
                <a:moveTo>
                  <a:pt x="1448250" y="261286"/>
                </a:moveTo>
                <a:lnTo>
                  <a:pt x="1401953" y="287616"/>
                </a:lnTo>
                <a:lnTo>
                  <a:pt x="1400048" y="294411"/>
                </a:lnTo>
                <a:lnTo>
                  <a:pt x="1406144" y="305079"/>
                </a:lnTo>
                <a:lnTo>
                  <a:pt x="1413002" y="306933"/>
                </a:lnTo>
                <a:lnTo>
                  <a:pt x="1492446" y="261734"/>
                </a:lnTo>
                <a:lnTo>
                  <a:pt x="1489329" y="261734"/>
                </a:lnTo>
                <a:lnTo>
                  <a:pt x="1448250" y="261286"/>
                </a:lnTo>
                <a:close/>
              </a:path>
              <a:path w="1511935" h="307339">
                <a:moveTo>
                  <a:pt x="1467409" y="250390"/>
                </a:moveTo>
                <a:lnTo>
                  <a:pt x="1448250" y="261286"/>
                </a:lnTo>
                <a:lnTo>
                  <a:pt x="1489329" y="261734"/>
                </a:lnTo>
                <a:lnTo>
                  <a:pt x="1489347" y="260159"/>
                </a:lnTo>
                <a:lnTo>
                  <a:pt x="1483741" y="260159"/>
                </a:lnTo>
                <a:lnTo>
                  <a:pt x="1467409" y="250390"/>
                </a:lnTo>
                <a:close/>
              </a:path>
              <a:path w="1511935" h="307339">
                <a:moveTo>
                  <a:pt x="1414145" y="192659"/>
                </a:moveTo>
                <a:lnTo>
                  <a:pt x="1407414" y="194386"/>
                </a:lnTo>
                <a:lnTo>
                  <a:pt x="1401064" y="204914"/>
                </a:lnTo>
                <a:lnTo>
                  <a:pt x="1402715" y="211734"/>
                </a:lnTo>
                <a:lnTo>
                  <a:pt x="1448482" y="239069"/>
                </a:lnTo>
                <a:lnTo>
                  <a:pt x="1489583" y="239509"/>
                </a:lnTo>
                <a:lnTo>
                  <a:pt x="1489580" y="239801"/>
                </a:lnTo>
                <a:lnTo>
                  <a:pt x="1489453" y="250863"/>
                </a:lnTo>
                <a:lnTo>
                  <a:pt x="1489329" y="261734"/>
                </a:lnTo>
                <a:lnTo>
                  <a:pt x="1492446" y="261734"/>
                </a:lnTo>
                <a:lnTo>
                  <a:pt x="1511554" y="250863"/>
                </a:lnTo>
                <a:lnTo>
                  <a:pt x="1414145" y="192659"/>
                </a:lnTo>
                <a:close/>
              </a:path>
              <a:path w="1511935" h="307339">
                <a:moveTo>
                  <a:pt x="744204" y="129421"/>
                </a:moveTo>
                <a:lnTo>
                  <a:pt x="744877" y="132729"/>
                </a:lnTo>
                <a:lnTo>
                  <a:pt x="746211" y="139751"/>
                </a:lnTo>
                <a:lnTo>
                  <a:pt x="746307" y="140144"/>
                </a:lnTo>
                <a:lnTo>
                  <a:pt x="746633" y="141198"/>
                </a:lnTo>
                <a:lnTo>
                  <a:pt x="747268" y="142316"/>
                </a:lnTo>
                <a:lnTo>
                  <a:pt x="750697" y="147942"/>
                </a:lnTo>
                <a:lnTo>
                  <a:pt x="751078" y="148653"/>
                </a:lnTo>
                <a:lnTo>
                  <a:pt x="751586" y="149313"/>
                </a:lnTo>
                <a:lnTo>
                  <a:pt x="752221" y="149923"/>
                </a:lnTo>
                <a:lnTo>
                  <a:pt x="758190" y="156260"/>
                </a:lnTo>
                <a:lnTo>
                  <a:pt x="758698" y="156616"/>
                </a:lnTo>
                <a:lnTo>
                  <a:pt x="766064" y="162242"/>
                </a:lnTo>
                <a:lnTo>
                  <a:pt x="776351" y="168427"/>
                </a:lnTo>
                <a:lnTo>
                  <a:pt x="816991" y="185483"/>
                </a:lnTo>
                <a:lnTo>
                  <a:pt x="871601" y="201129"/>
                </a:lnTo>
                <a:lnTo>
                  <a:pt x="915289" y="210858"/>
                </a:lnTo>
                <a:lnTo>
                  <a:pt x="963930" y="220078"/>
                </a:lnTo>
                <a:lnTo>
                  <a:pt x="1017397" y="228511"/>
                </a:lnTo>
                <a:lnTo>
                  <a:pt x="1074801" y="236258"/>
                </a:lnTo>
                <a:lnTo>
                  <a:pt x="1167638" y="246202"/>
                </a:lnTo>
                <a:lnTo>
                  <a:pt x="1233170" y="251650"/>
                </a:lnTo>
                <a:lnTo>
                  <a:pt x="1300734" y="256044"/>
                </a:lnTo>
                <a:lnTo>
                  <a:pt x="1369949" y="259295"/>
                </a:lnTo>
                <a:lnTo>
                  <a:pt x="1443589" y="261286"/>
                </a:lnTo>
                <a:lnTo>
                  <a:pt x="1448250" y="261286"/>
                </a:lnTo>
                <a:lnTo>
                  <a:pt x="1467409" y="250390"/>
                </a:lnTo>
                <a:lnTo>
                  <a:pt x="1448482" y="239069"/>
                </a:lnTo>
                <a:lnTo>
                  <a:pt x="1443907" y="239069"/>
                </a:lnTo>
                <a:lnTo>
                  <a:pt x="1370965" y="237083"/>
                </a:lnTo>
                <a:lnTo>
                  <a:pt x="1302131" y="233857"/>
                </a:lnTo>
                <a:lnTo>
                  <a:pt x="1234821" y="229489"/>
                </a:lnTo>
                <a:lnTo>
                  <a:pt x="1169797" y="224078"/>
                </a:lnTo>
                <a:lnTo>
                  <a:pt x="1107694" y="217716"/>
                </a:lnTo>
                <a:lnTo>
                  <a:pt x="1020699" y="206527"/>
                </a:lnTo>
                <a:lnTo>
                  <a:pt x="967994" y="198196"/>
                </a:lnTo>
                <a:lnTo>
                  <a:pt x="919861" y="189128"/>
                </a:lnTo>
                <a:lnTo>
                  <a:pt x="877189" y="179616"/>
                </a:lnTo>
                <a:lnTo>
                  <a:pt x="824611" y="164592"/>
                </a:lnTo>
                <a:lnTo>
                  <a:pt x="787757" y="149313"/>
                </a:lnTo>
                <a:lnTo>
                  <a:pt x="773693" y="140144"/>
                </a:lnTo>
                <a:lnTo>
                  <a:pt x="773557" y="140144"/>
                </a:lnTo>
                <a:lnTo>
                  <a:pt x="773385" y="139966"/>
                </a:lnTo>
                <a:lnTo>
                  <a:pt x="773087" y="139751"/>
                </a:lnTo>
                <a:lnTo>
                  <a:pt x="772160" y="138976"/>
                </a:lnTo>
                <a:lnTo>
                  <a:pt x="772429" y="138976"/>
                </a:lnTo>
                <a:lnTo>
                  <a:pt x="770136" y="136601"/>
                </a:lnTo>
                <a:lnTo>
                  <a:pt x="769747" y="136601"/>
                </a:lnTo>
                <a:lnTo>
                  <a:pt x="768223" y="134620"/>
                </a:lnTo>
                <a:lnTo>
                  <a:pt x="767842" y="134620"/>
                </a:lnTo>
                <a:lnTo>
                  <a:pt x="766445" y="130987"/>
                </a:lnTo>
                <a:lnTo>
                  <a:pt x="745124" y="130987"/>
                </a:lnTo>
                <a:lnTo>
                  <a:pt x="744204" y="129421"/>
                </a:lnTo>
                <a:close/>
              </a:path>
              <a:path w="1511935" h="307339">
                <a:moveTo>
                  <a:pt x="1483995" y="240957"/>
                </a:moveTo>
                <a:lnTo>
                  <a:pt x="1467409" y="250390"/>
                </a:lnTo>
                <a:lnTo>
                  <a:pt x="1483741" y="260159"/>
                </a:lnTo>
                <a:lnTo>
                  <a:pt x="1483864" y="250863"/>
                </a:lnTo>
                <a:lnTo>
                  <a:pt x="1483967" y="243052"/>
                </a:lnTo>
                <a:lnTo>
                  <a:pt x="1483995" y="240957"/>
                </a:lnTo>
                <a:close/>
              </a:path>
              <a:path w="1511935" h="307339">
                <a:moveTo>
                  <a:pt x="1489566" y="240957"/>
                </a:moveTo>
                <a:lnTo>
                  <a:pt x="1483995" y="240957"/>
                </a:lnTo>
                <a:lnTo>
                  <a:pt x="1483967" y="243052"/>
                </a:lnTo>
                <a:lnTo>
                  <a:pt x="1483864" y="250863"/>
                </a:lnTo>
                <a:lnTo>
                  <a:pt x="1483741" y="260159"/>
                </a:lnTo>
                <a:lnTo>
                  <a:pt x="1489347" y="260159"/>
                </a:lnTo>
                <a:lnTo>
                  <a:pt x="1489474" y="249072"/>
                </a:lnTo>
                <a:lnTo>
                  <a:pt x="1489566" y="240957"/>
                </a:lnTo>
                <a:close/>
              </a:path>
              <a:path w="1511935" h="307339">
                <a:moveTo>
                  <a:pt x="1448482" y="239069"/>
                </a:moveTo>
                <a:lnTo>
                  <a:pt x="1467409" y="250390"/>
                </a:lnTo>
                <a:lnTo>
                  <a:pt x="1483995" y="240957"/>
                </a:lnTo>
                <a:lnTo>
                  <a:pt x="1489566" y="240957"/>
                </a:lnTo>
                <a:lnTo>
                  <a:pt x="1489583" y="239509"/>
                </a:lnTo>
                <a:lnTo>
                  <a:pt x="1448482" y="239069"/>
                </a:lnTo>
                <a:close/>
              </a:path>
              <a:path w="1511935" h="307339">
                <a:moveTo>
                  <a:pt x="773460" y="139966"/>
                </a:moveTo>
                <a:lnTo>
                  <a:pt x="773557" y="140144"/>
                </a:lnTo>
                <a:lnTo>
                  <a:pt x="773693" y="140144"/>
                </a:lnTo>
                <a:lnTo>
                  <a:pt x="773460" y="139966"/>
                </a:lnTo>
                <a:close/>
              </a:path>
              <a:path w="1511935" h="307339">
                <a:moveTo>
                  <a:pt x="772429" y="138976"/>
                </a:moveTo>
                <a:lnTo>
                  <a:pt x="772160" y="138976"/>
                </a:lnTo>
                <a:lnTo>
                  <a:pt x="773178" y="139751"/>
                </a:lnTo>
                <a:lnTo>
                  <a:pt x="772429" y="138976"/>
                </a:lnTo>
                <a:close/>
              </a:path>
              <a:path w="1511935" h="307339">
                <a:moveTo>
                  <a:pt x="768223" y="134620"/>
                </a:moveTo>
                <a:lnTo>
                  <a:pt x="769747" y="136601"/>
                </a:lnTo>
                <a:lnTo>
                  <a:pt x="769141" y="135570"/>
                </a:lnTo>
                <a:lnTo>
                  <a:pt x="768223" y="134620"/>
                </a:lnTo>
                <a:close/>
              </a:path>
              <a:path w="1511935" h="307339">
                <a:moveTo>
                  <a:pt x="769141" y="135570"/>
                </a:moveTo>
                <a:lnTo>
                  <a:pt x="769747" y="136601"/>
                </a:lnTo>
                <a:lnTo>
                  <a:pt x="770136" y="136601"/>
                </a:lnTo>
                <a:lnTo>
                  <a:pt x="769141" y="135570"/>
                </a:lnTo>
                <a:close/>
              </a:path>
              <a:path w="1511935" h="307339">
                <a:moveTo>
                  <a:pt x="767470" y="132729"/>
                </a:moveTo>
                <a:lnTo>
                  <a:pt x="767842" y="134620"/>
                </a:lnTo>
                <a:lnTo>
                  <a:pt x="768223" y="134620"/>
                </a:lnTo>
                <a:lnTo>
                  <a:pt x="769141" y="135570"/>
                </a:lnTo>
                <a:lnTo>
                  <a:pt x="767470" y="132729"/>
                </a:lnTo>
                <a:close/>
              </a:path>
              <a:path w="1511935" h="307339">
                <a:moveTo>
                  <a:pt x="766445" y="130987"/>
                </a:moveTo>
                <a:lnTo>
                  <a:pt x="767842" y="134620"/>
                </a:lnTo>
                <a:lnTo>
                  <a:pt x="767572" y="133248"/>
                </a:lnTo>
                <a:lnTo>
                  <a:pt x="767470" y="132729"/>
                </a:lnTo>
                <a:lnTo>
                  <a:pt x="766445" y="130987"/>
                </a:lnTo>
                <a:close/>
              </a:path>
              <a:path w="1511935" h="307339">
                <a:moveTo>
                  <a:pt x="766453" y="127622"/>
                </a:moveTo>
                <a:lnTo>
                  <a:pt x="743839" y="127622"/>
                </a:lnTo>
                <a:lnTo>
                  <a:pt x="745119" y="130987"/>
                </a:lnTo>
                <a:lnTo>
                  <a:pt x="766445" y="130987"/>
                </a:lnTo>
                <a:lnTo>
                  <a:pt x="767470" y="132729"/>
                </a:lnTo>
                <a:lnTo>
                  <a:pt x="766453" y="127622"/>
                </a:lnTo>
                <a:close/>
              </a:path>
              <a:path w="1511935" h="307339">
                <a:moveTo>
                  <a:pt x="743839" y="127622"/>
                </a:moveTo>
                <a:lnTo>
                  <a:pt x="744081" y="128816"/>
                </a:lnTo>
                <a:lnTo>
                  <a:pt x="744204" y="129421"/>
                </a:lnTo>
                <a:lnTo>
                  <a:pt x="745124" y="130987"/>
                </a:lnTo>
                <a:lnTo>
                  <a:pt x="743839" y="127622"/>
                </a:lnTo>
                <a:close/>
              </a:path>
              <a:path w="1511935" h="307339">
                <a:moveTo>
                  <a:pt x="742429" y="126395"/>
                </a:moveTo>
                <a:lnTo>
                  <a:pt x="744204" y="129421"/>
                </a:lnTo>
                <a:lnTo>
                  <a:pt x="743839" y="127622"/>
                </a:lnTo>
                <a:lnTo>
                  <a:pt x="766453" y="127622"/>
                </a:lnTo>
                <a:lnTo>
                  <a:pt x="766401" y="127368"/>
                </a:lnTo>
                <a:lnTo>
                  <a:pt x="743331" y="127368"/>
                </a:lnTo>
                <a:lnTo>
                  <a:pt x="742429" y="126395"/>
                </a:lnTo>
                <a:close/>
              </a:path>
              <a:path w="1511935" h="307339">
                <a:moveTo>
                  <a:pt x="741807" y="125336"/>
                </a:moveTo>
                <a:lnTo>
                  <a:pt x="742429" y="126395"/>
                </a:lnTo>
                <a:lnTo>
                  <a:pt x="743331" y="127368"/>
                </a:lnTo>
                <a:lnTo>
                  <a:pt x="741807" y="125336"/>
                </a:lnTo>
                <a:close/>
              </a:path>
              <a:path w="1511935" h="307339">
                <a:moveTo>
                  <a:pt x="765983" y="125336"/>
                </a:moveTo>
                <a:lnTo>
                  <a:pt x="741807" y="125336"/>
                </a:lnTo>
                <a:lnTo>
                  <a:pt x="743331" y="127368"/>
                </a:lnTo>
                <a:lnTo>
                  <a:pt x="766401" y="127368"/>
                </a:lnTo>
                <a:lnTo>
                  <a:pt x="765983" y="125336"/>
                </a:lnTo>
                <a:close/>
              </a:path>
              <a:path w="1511935" h="307339">
                <a:moveTo>
                  <a:pt x="765211" y="121754"/>
                </a:moveTo>
                <a:lnTo>
                  <a:pt x="738124" y="121754"/>
                </a:lnTo>
                <a:lnTo>
                  <a:pt x="738412" y="122021"/>
                </a:lnTo>
                <a:lnTo>
                  <a:pt x="738846" y="122533"/>
                </a:lnTo>
                <a:lnTo>
                  <a:pt x="739521" y="123050"/>
                </a:lnTo>
                <a:lnTo>
                  <a:pt x="739326" y="123050"/>
                </a:lnTo>
                <a:lnTo>
                  <a:pt x="742429" y="126395"/>
                </a:lnTo>
                <a:lnTo>
                  <a:pt x="741807" y="125336"/>
                </a:lnTo>
                <a:lnTo>
                  <a:pt x="765983" y="125336"/>
                </a:lnTo>
                <a:lnTo>
                  <a:pt x="765513" y="123050"/>
                </a:lnTo>
                <a:lnTo>
                  <a:pt x="739521" y="123050"/>
                </a:lnTo>
                <a:lnTo>
                  <a:pt x="738963" y="122533"/>
                </a:lnTo>
                <a:lnTo>
                  <a:pt x="765407" y="122533"/>
                </a:lnTo>
                <a:lnTo>
                  <a:pt x="765302" y="122021"/>
                </a:lnTo>
                <a:lnTo>
                  <a:pt x="765211" y="121754"/>
                </a:lnTo>
                <a:close/>
              </a:path>
              <a:path w="1511935" h="307339">
                <a:moveTo>
                  <a:pt x="254" y="0"/>
                </a:moveTo>
                <a:lnTo>
                  <a:pt x="223" y="2666"/>
                </a:lnTo>
                <a:lnTo>
                  <a:pt x="107" y="12890"/>
                </a:lnTo>
                <a:lnTo>
                  <a:pt x="0" y="22263"/>
                </a:lnTo>
                <a:lnTo>
                  <a:pt x="70739" y="22885"/>
                </a:lnTo>
                <a:lnTo>
                  <a:pt x="140843" y="24891"/>
                </a:lnTo>
                <a:lnTo>
                  <a:pt x="209677" y="28117"/>
                </a:lnTo>
                <a:lnTo>
                  <a:pt x="276860" y="32486"/>
                </a:lnTo>
                <a:lnTo>
                  <a:pt x="341884" y="37896"/>
                </a:lnTo>
                <a:lnTo>
                  <a:pt x="434086" y="47866"/>
                </a:lnTo>
                <a:lnTo>
                  <a:pt x="490982" y="55460"/>
                </a:lnTo>
                <a:lnTo>
                  <a:pt x="543941" y="63893"/>
                </a:lnTo>
                <a:lnTo>
                  <a:pt x="591947" y="72885"/>
                </a:lnTo>
                <a:lnTo>
                  <a:pt x="634746" y="82499"/>
                </a:lnTo>
                <a:lnTo>
                  <a:pt x="671576" y="92468"/>
                </a:lnTo>
                <a:lnTo>
                  <a:pt x="714248" y="107975"/>
                </a:lnTo>
                <a:lnTo>
                  <a:pt x="738846" y="122533"/>
                </a:lnTo>
                <a:lnTo>
                  <a:pt x="738124" y="121754"/>
                </a:lnTo>
                <a:lnTo>
                  <a:pt x="765211" y="121754"/>
                </a:lnTo>
                <a:lnTo>
                  <a:pt x="764921" y="120904"/>
                </a:lnTo>
                <a:lnTo>
                  <a:pt x="764286" y="119862"/>
                </a:lnTo>
                <a:lnTo>
                  <a:pt x="761111" y="114249"/>
                </a:lnTo>
                <a:lnTo>
                  <a:pt x="760603" y="113512"/>
                </a:lnTo>
                <a:lnTo>
                  <a:pt x="760222" y="112826"/>
                </a:lnTo>
                <a:lnTo>
                  <a:pt x="759587" y="112217"/>
                </a:lnTo>
                <a:lnTo>
                  <a:pt x="722757" y="87414"/>
                </a:lnTo>
                <a:lnTo>
                  <a:pt x="677672" y="71107"/>
                </a:lnTo>
                <a:lnTo>
                  <a:pt x="639826" y="60883"/>
                </a:lnTo>
                <a:lnTo>
                  <a:pt x="596265" y="51066"/>
                </a:lnTo>
                <a:lnTo>
                  <a:pt x="547497" y="41960"/>
                </a:lnTo>
                <a:lnTo>
                  <a:pt x="494157" y="33439"/>
                </a:lnTo>
                <a:lnTo>
                  <a:pt x="436626" y="25793"/>
                </a:lnTo>
                <a:lnTo>
                  <a:pt x="375539" y="18910"/>
                </a:lnTo>
                <a:lnTo>
                  <a:pt x="311404" y="12890"/>
                </a:lnTo>
                <a:lnTo>
                  <a:pt x="210693" y="5918"/>
                </a:lnTo>
                <a:lnTo>
                  <a:pt x="141351" y="2666"/>
                </a:lnTo>
                <a:lnTo>
                  <a:pt x="70993" y="660"/>
                </a:lnTo>
                <a:lnTo>
                  <a:pt x="254" y="0"/>
                </a:lnTo>
                <a:close/>
              </a:path>
            </a:pathLst>
          </a:custGeom>
          <a:solidFill>
            <a:srgbClr val="FFAE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600" spc="254" dirty="0"/>
              <a:t>How</a:t>
            </a:r>
            <a:r>
              <a:rPr sz="3600" spc="-105" dirty="0"/>
              <a:t> </a:t>
            </a:r>
            <a:r>
              <a:rPr sz="3600" spc="330" dirty="0"/>
              <a:t>much</a:t>
            </a:r>
            <a:r>
              <a:rPr sz="3600" spc="-55" dirty="0"/>
              <a:t> </a:t>
            </a:r>
            <a:r>
              <a:rPr sz="3600" spc="60" dirty="0"/>
              <a:t>solar</a:t>
            </a:r>
            <a:r>
              <a:rPr sz="3600" spc="-140" dirty="0"/>
              <a:t> </a:t>
            </a:r>
            <a:r>
              <a:rPr sz="3600" spc="210" dirty="0"/>
              <a:t>energy</a:t>
            </a:r>
            <a:r>
              <a:rPr sz="3600" spc="-10" dirty="0"/>
              <a:t> </a:t>
            </a:r>
            <a:r>
              <a:rPr sz="3600" spc="430" dirty="0"/>
              <a:t>do</a:t>
            </a:r>
            <a:r>
              <a:rPr sz="3600" spc="-55" dirty="0"/>
              <a:t> </a:t>
            </a:r>
            <a:r>
              <a:rPr sz="3600" spc="260" dirty="0"/>
              <a:t>we</a:t>
            </a:r>
            <a:r>
              <a:rPr sz="3600" spc="30" dirty="0"/>
              <a:t> </a:t>
            </a:r>
            <a:r>
              <a:rPr sz="3600" spc="350" dirty="0"/>
              <a:t>have </a:t>
            </a:r>
            <a:r>
              <a:rPr sz="3600" spc="310" dirty="0"/>
              <a:t>access</a:t>
            </a:r>
            <a:r>
              <a:rPr sz="3600" spc="-95" dirty="0"/>
              <a:t> </a:t>
            </a:r>
            <a:r>
              <a:rPr sz="3600" spc="254" dirty="0"/>
              <a:t>to?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657" y="1289735"/>
            <a:ext cx="3819525" cy="1710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950" spc="430" dirty="0">
                <a:solidFill>
                  <a:srgbClr val="53628B"/>
                </a:solidFill>
                <a:latin typeface="Segoe UI Symbol"/>
                <a:cs typeface="Segoe UI Symbol"/>
              </a:rPr>
              <a:t> </a:t>
            </a:r>
            <a:r>
              <a:rPr sz="2150" spc="2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3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1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know:</a:t>
            </a:r>
            <a:endParaRPr sz="2150">
              <a:latin typeface="Trebuchet MS"/>
              <a:cs typeface="Trebuchet MS"/>
            </a:endParaRPr>
          </a:p>
          <a:p>
            <a:pPr marL="365125">
              <a:lnSpc>
                <a:spcPct val="100000"/>
              </a:lnSpc>
              <a:spcBef>
                <a:spcPts val="575"/>
              </a:spcBef>
              <a:tabLst>
                <a:tab pos="698500" algn="l"/>
              </a:tabLst>
            </a:pPr>
            <a:r>
              <a:rPr sz="1800" spc="-50" dirty="0">
                <a:solidFill>
                  <a:srgbClr val="939FBE"/>
                </a:solidFill>
                <a:latin typeface="Segoe UI Symbol"/>
                <a:cs typeface="Segoe UI Symbol"/>
              </a:rPr>
              <a:t>🞷</a:t>
            </a:r>
            <a:r>
              <a:rPr sz="1800" dirty="0">
                <a:solidFill>
                  <a:srgbClr val="939FBE"/>
                </a:solidFill>
                <a:latin typeface="Segoe UI Symbol"/>
                <a:cs typeface="Segoe UI Symbol"/>
              </a:rPr>
              <a:t>	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Location: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Latitude</a:t>
            </a:r>
            <a:endParaRPr sz="2000">
              <a:latin typeface="Trebuchet MS"/>
              <a:cs typeface="Trebuchet MS"/>
            </a:endParaRPr>
          </a:p>
          <a:p>
            <a:pPr marL="1051560" marR="5080" indent="-353060">
              <a:lnSpc>
                <a:spcPct val="99100"/>
              </a:lnSpc>
              <a:spcBef>
                <a:spcPts val="670"/>
              </a:spcBef>
              <a:tabLst>
                <a:tab pos="1051560" algn="l"/>
              </a:tabLst>
            </a:pPr>
            <a:r>
              <a:rPr sz="1650" spc="-50" dirty="0">
                <a:solidFill>
                  <a:srgbClr val="53628B"/>
                </a:solidFill>
                <a:latin typeface="Segoe UI Symbol"/>
                <a:cs typeface="Segoe UI Symbol"/>
              </a:rPr>
              <a:t>🞷</a:t>
            </a:r>
            <a:r>
              <a:rPr sz="1650" dirty="0">
                <a:solidFill>
                  <a:srgbClr val="53628B"/>
                </a:solidFill>
                <a:latin typeface="Segoe UI Symbol"/>
                <a:cs typeface="Segoe UI Symbol"/>
              </a:rPr>
              <a:t>	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here: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http://www.esrl.noaa.go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v/gmd/grad/solcalc/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990600"/>
            <a:ext cx="4876800" cy="628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54401" y="1676398"/>
            <a:ext cx="6189980" cy="5076825"/>
            <a:chOff x="2954401" y="1676398"/>
            <a:chExt cx="6189980" cy="50768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1676398"/>
              <a:ext cx="4876800" cy="50768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9175" y="5333999"/>
              <a:ext cx="2271776" cy="7286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5926" y="5415025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0" y="228536"/>
                  </a:moveTo>
                  <a:lnTo>
                    <a:pt x="23878" y="178408"/>
                  </a:lnTo>
                  <a:lnTo>
                    <a:pt x="64732" y="147068"/>
                  </a:lnTo>
                  <a:lnTo>
                    <a:pt x="123746" y="117803"/>
                  </a:lnTo>
                  <a:lnTo>
                    <a:pt x="159586" y="104058"/>
                  </a:lnTo>
                  <a:lnTo>
                    <a:pt x="199390" y="90964"/>
                  </a:lnTo>
                  <a:lnTo>
                    <a:pt x="242969" y="78565"/>
                  </a:lnTo>
                  <a:lnTo>
                    <a:pt x="290131" y="66905"/>
                  </a:lnTo>
                  <a:lnTo>
                    <a:pt x="340684" y="56027"/>
                  </a:lnTo>
                  <a:lnTo>
                    <a:pt x="394437" y="45977"/>
                  </a:lnTo>
                  <a:lnTo>
                    <a:pt x="451197" y="36797"/>
                  </a:lnTo>
                  <a:lnTo>
                    <a:pt x="510775" y="28532"/>
                  </a:lnTo>
                  <a:lnTo>
                    <a:pt x="572978" y="21227"/>
                  </a:lnTo>
                  <a:lnTo>
                    <a:pt x="637614" y="14924"/>
                  </a:lnTo>
                  <a:lnTo>
                    <a:pt x="704493" y="9669"/>
                  </a:lnTo>
                  <a:lnTo>
                    <a:pt x="773422" y="5504"/>
                  </a:lnTo>
                  <a:lnTo>
                    <a:pt x="844211" y="2476"/>
                  </a:lnTo>
                  <a:lnTo>
                    <a:pt x="916667" y="626"/>
                  </a:lnTo>
                  <a:lnTo>
                    <a:pt x="990600" y="0"/>
                  </a:lnTo>
                  <a:lnTo>
                    <a:pt x="1064516" y="626"/>
                  </a:lnTo>
                  <a:lnTo>
                    <a:pt x="1136960" y="2476"/>
                  </a:lnTo>
                  <a:lnTo>
                    <a:pt x="1207738" y="5504"/>
                  </a:lnTo>
                  <a:lnTo>
                    <a:pt x="1276660" y="9669"/>
                  </a:lnTo>
                  <a:lnTo>
                    <a:pt x="1343533" y="14924"/>
                  </a:lnTo>
                  <a:lnTo>
                    <a:pt x="1408166" y="21227"/>
                  </a:lnTo>
                  <a:lnTo>
                    <a:pt x="1470368" y="28532"/>
                  </a:lnTo>
                  <a:lnTo>
                    <a:pt x="1529946" y="36797"/>
                  </a:lnTo>
                  <a:lnTo>
                    <a:pt x="1586708" y="45977"/>
                  </a:lnTo>
                  <a:lnTo>
                    <a:pt x="1640464" y="56027"/>
                  </a:lnTo>
                  <a:lnTo>
                    <a:pt x="1691020" y="66905"/>
                  </a:lnTo>
                  <a:lnTo>
                    <a:pt x="1738187" y="78565"/>
                  </a:lnTo>
                  <a:lnTo>
                    <a:pt x="1781771" y="90964"/>
                  </a:lnTo>
                  <a:lnTo>
                    <a:pt x="1821581" y="104058"/>
                  </a:lnTo>
                  <a:lnTo>
                    <a:pt x="1857426" y="117803"/>
                  </a:lnTo>
                  <a:lnTo>
                    <a:pt x="1916452" y="147068"/>
                  </a:lnTo>
                  <a:lnTo>
                    <a:pt x="1957315" y="178408"/>
                  </a:lnTo>
                  <a:lnTo>
                    <a:pt x="1978482" y="211470"/>
                  </a:lnTo>
                  <a:lnTo>
                    <a:pt x="1981200" y="228536"/>
                  </a:lnTo>
                  <a:lnTo>
                    <a:pt x="1978482" y="245596"/>
                  </a:lnTo>
                  <a:lnTo>
                    <a:pt x="1957315" y="278652"/>
                  </a:lnTo>
                  <a:lnTo>
                    <a:pt x="1916452" y="309991"/>
                  </a:lnTo>
                  <a:lnTo>
                    <a:pt x="1857426" y="339262"/>
                  </a:lnTo>
                  <a:lnTo>
                    <a:pt x="1821581" y="353010"/>
                  </a:lnTo>
                  <a:lnTo>
                    <a:pt x="1781771" y="366109"/>
                  </a:lnTo>
                  <a:lnTo>
                    <a:pt x="1738187" y="378514"/>
                  </a:lnTo>
                  <a:lnTo>
                    <a:pt x="1691020" y="390180"/>
                  </a:lnTo>
                  <a:lnTo>
                    <a:pt x="1640464" y="401064"/>
                  </a:lnTo>
                  <a:lnTo>
                    <a:pt x="1586708" y="411121"/>
                  </a:lnTo>
                  <a:lnTo>
                    <a:pt x="1529946" y="420307"/>
                  </a:lnTo>
                  <a:lnTo>
                    <a:pt x="1470368" y="428578"/>
                  </a:lnTo>
                  <a:lnTo>
                    <a:pt x="1408166" y="435889"/>
                  </a:lnTo>
                  <a:lnTo>
                    <a:pt x="1343533" y="442197"/>
                  </a:lnTo>
                  <a:lnTo>
                    <a:pt x="1276660" y="447457"/>
                  </a:lnTo>
                  <a:lnTo>
                    <a:pt x="1207738" y="451625"/>
                  </a:lnTo>
                  <a:lnTo>
                    <a:pt x="1136960" y="454657"/>
                  </a:lnTo>
                  <a:lnTo>
                    <a:pt x="1064516" y="456509"/>
                  </a:lnTo>
                  <a:lnTo>
                    <a:pt x="990600" y="457136"/>
                  </a:lnTo>
                  <a:lnTo>
                    <a:pt x="916667" y="456509"/>
                  </a:lnTo>
                  <a:lnTo>
                    <a:pt x="844211" y="454657"/>
                  </a:lnTo>
                  <a:lnTo>
                    <a:pt x="773422" y="451625"/>
                  </a:lnTo>
                  <a:lnTo>
                    <a:pt x="704493" y="447457"/>
                  </a:lnTo>
                  <a:lnTo>
                    <a:pt x="637614" y="442197"/>
                  </a:lnTo>
                  <a:lnTo>
                    <a:pt x="572978" y="435889"/>
                  </a:lnTo>
                  <a:lnTo>
                    <a:pt x="510775" y="428578"/>
                  </a:lnTo>
                  <a:lnTo>
                    <a:pt x="451197" y="420307"/>
                  </a:lnTo>
                  <a:lnTo>
                    <a:pt x="394437" y="411121"/>
                  </a:lnTo>
                  <a:lnTo>
                    <a:pt x="340684" y="401064"/>
                  </a:lnTo>
                  <a:lnTo>
                    <a:pt x="290131" y="390180"/>
                  </a:lnTo>
                  <a:lnTo>
                    <a:pt x="242969" y="378514"/>
                  </a:lnTo>
                  <a:lnTo>
                    <a:pt x="199390" y="366109"/>
                  </a:lnTo>
                  <a:lnTo>
                    <a:pt x="159586" y="353010"/>
                  </a:lnTo>
                  <a:lnTo>
                    <a:pt x="123746" y="339262"/>
                  </a:lnTo>
                  <a:lnTo>
                    <a:pt x="64732" y="309991"/>
                  </a:lnTo>
                  <a:lnTo>
                    <a:pt x="23878" y="278652"/>
                  </a:lnTo>
                  <a:lnTo>
                    <a:pt x="2716" y="245596"/>
                  </a:lnTo>
                  <a:lnTo>
                    <a:pt x="0" y="228536"/>
                  </a:lnTo>
                  <a:close/>
                </a:path>
              </a:pathLst>
            </a:custGeom>
            <a:ln w="50800">
              <a:solidFill>
                <a:srgbClr val="F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4401" y="3104895"/>
              <a:ext cx="2379345" cy="2362200"/>
            </a:xfrm>
            <a:custGeom>
              <a:avLst/>
              <a:gdLst/>
              <a:ahLst/>
              <a:cxnLst/>
              <a:rect l="l" t="t" r="r" b="b"/>
              <a:pathLst>
                <a:path w="2379345" h="2362200">
                  <a:moveTo>
                    <a:pt x="2236910" y="2206773"/>
                  </a:moveTo>
                  <a:lnTo>
                    <a:pt x="2222357" y="2226944"/>
                  </a:lnTo>
                  <a:lnTo>
                    <a:pt x="2224659" y="2233167"/>
                  </a:lnTo>
                  <a:lnTo>
                    <a:pt x="2303399" y="2362200"/>
                  </a:lnTo>
                  <a:lnTo>
                    <a:pt x="2322206" y="2328417"/>
                  </a:lnTo>
                  <a:lnTo>
                    <a:pt x="2285238" y="2328417"/>
                  </a:lnTo>
                  <a:lnTo>
                    <a:pt x="2284349" y="2308225"/>
                  </a:lnTo>
                  <a:lnTo>
                    <a:pt x="2279791" y="2256599"/>
                  </a:lnTo>
                  <a:lnTo>
                    <a:pt x="2254377" y="2215006"/>
                  </a:lnTo>
                  <a:lnTo>
                    <a:pt x="2243613" y="2207085"/>
                  </a:lnTo>
                  <a:lnTo>
                    <a:pt x="2236910" y="2206773"/>
                  </a:lnTo>
                  <a:close/>
                </a:path>
                <a:path w="2379345" h="2362200">
                  <a:moveTo>
                    <a:pt x="2279791" y="2256599"/>
                  </a:moveTo>
                  <a:lnTo>
                    <a:pt x="2282316" y="2281047"/>
                  </a:lnTo>
                  <a:lnTo>
                    <a:pt x="2284349" y="2308225"/>
                  </a:lnTo>
                  <a:lnTo>
                    <a:pt x="2285165" y="2326766"/>
                  </a:lnTo>
                  <a:lnTo>
                    <a:pt x="2285238" y="2328417"/>
                  </a:lnTo>
                  <a:lnTo>
                    <a:pt x="2320163" y="2326766"/>
                  </a:lnTo>
                  <a:lnTo>
                    <a:pt x="2319797" y="2319147"/>
                  </a:lnTo>
                  <a:lnTo>
                    <a:pt x="2287397" y="2319147"/>
                  </a:lnTo>
                  <a:lnTo>
                    <a:pt x="2301994" y="2292934"/>
                  </a:lnTo>
                  <a:lnTo>
                    <a:pt x="2279791" y="2256599"/>
                  </a:lnTo>
                  <a:close/>
                </a:path>
                <a:path w="2379345" h="2362200">
                  <a:moveTo>
                    <a:pt x="2363614" y="2204261"/>
                  </a:moveTo>
                  <a:lnTo>
                    <a:pt x="2356945" y="2204831"/>
                  </a:lnTo>
                  <a:lnTo>
                    <a:pt x="2350966" y="2207853"/>
                  </a:lnTo>
                  <a:lnTo>
                    <a:pt x="2346452" y="2213102"/>
                  </a:lnTo>
                  <a:lnTo>
                    <a:pt x="2316095" y="2267612"/>
                  </a:lnTo>
                  <a:lnTo>
                    <a:pt x="2317115" y="2277364"/>
                  </a:lnTo>
                  <a:lnTo>
                    <a:pt x="2319147" y="2305557"/>
                  </a:lnTo>
                  <a:lnTo>
                    <a:pt x="2320163" y="2326766"/>
                  </a:lnTo>
                  <a:lnTo>
                    <a:pt x="2285238" y="2328417"/>
                  </a:lnTo>
                  <a:lnTo>
                    <a:pt x="2322206" y="2328417"/>
                  </a:lnTo>
                  <a:lnTo>
                    <a:pt x="2376932" y="2230119"/>
                  </a:lnTo>
                  <a:lnTo>
                    <a:pt x="2379041" y="2223533"/>
                  </a:lnTo>
                  <a:lnTo>
                    <a:pt x="2378471" y="2216864"/>
                  </a:lnTo>
                  <a:lnTo>
                    <a:pt x="2375449" y="2210885"/>
                  </a:lnTo>
                  <a:lnTo>
                    <a:pt x="2370201" y="2206370"/>
                  </a:lnTo>
                  <a:lnTo>
                    <a:pt x="2363614" y="2204261"/>
                  </a:lnTo>
                  <a:close/>
                </a:path>
                <a:path w="2379345" h="2362200">
                  <a:moveTo>
                    <a:pt x="2301994" y="2292934"/>
                  </a:moveTo>
                  <a:lnTo>
                    <a:pt x="2287397" y="2319147"/>
                  </a:lnTo>
                  <a:lnTo>
                    <a:pt x="2317623" y="2318512"/>
                  </a:lnTo>
                  <a:lnTo>
                    <a:pt x="2301994" y="2292934"/>
                  </a:lnTo>
                  <a:close/>
                </a:path>
                <a:path w="2379345" h="2362200">
                  <a:moveTo>
                    <a:pt x="2316095" y="2267612"/>
                  </a:moveTo>
                  <a:lnTo>
                    <a:pt x="2301994" y="2292934"/>
                  </a:lnTo>
                  <a:lnTo>
                    <a:pt x="2317623" y="2318512"/>
                  </a:lnTo>
                  <a:lnTo>
                    <a:pt x="2287397" y="2319147"/>
                  </a:lnTo>
                  <a:lnTo>
                    <a:pt x="2319797" y="2319147"/>
                  </a:lnTo>
                  <a:lnTo>
                    <a:pt x="2319147" y="2305557"/>
                  </a:lnTo>
                  <a:lnTo>
                    <a:pt x="2317115" y="2277364"/>
                  </a:lnTo>
                  <a:lnTo>
                    <a:pt x="2316095" y="2267612"/>
                  </a:lnTo>
                  <a:close/>
                </a:path>
                <a:path w="2379345" h="2362200">
                  <a:moveTo>
                    <a:pt x="34798" y="0"/>
                  </a:moveTo>
                  <a:lnTo>
                    <a:pt x="0" y="507"/>
                  </a:lnTo>
                  <a:lnTo>
                    <a:pt x="374" y="27686"/>
                  </a:lnTo>
                  <a:lnTo>
                    <a:pt x="381" y="28193"/>
                  </a:lnTo>
                  <a:lnTo>
                    <a:pt x="1462" y="54863"/>
                  </a:lnTo>
                  <a:lnTo>
                    <a:pt x="1524" y="56387"/>
                  </a:lnTo>
                  <a:lnTo>
                    <a:pt x="3682" y="84581"/>
                  </a:lnTo>
                  <a:lnTo>
                    <a:pt x="10287" y="140588"/>
                  </a:lnTo>
                  <a:lnTo>
                    <a:pt x="19938" y="196468"/>
                  </a:lnTo>
                  <a:lnTo>
                    <a:pt x="32766" y="251840"/>
                  </a:lnTo>
                  <a:lnTo>
                    <a:pt x="48387" y="306704"/>
                  </a:lnTo>
                  <a:lnTo>
                    <a:pt x="66801" y="360933"/>
                  </a:lnTo>
                  <a:lnTo>
                    <a:pt x="88137" y="414527"/>
                  </a:lnTo>
                  <a:lnTo>
                    <a:pt x="111887" y="467105"/>
                  </a:lnTo>
                  <a:lnTo>
                    <a:pt x="138049" y="518794"/>
                  </a:lnTo>
                  <a:lnTo>
                    <a:pt x="166624" y="569467"/>
                  </a:lnTo>
                  <a:lnTo>
                    <a:pt x="213741" y="643001"/>
                  </a:lnTo>
                  <a:lnTo>
                    <a:pt x="247776" y="690498"/>
                  </a:lnTo>
                  <a:lnTo>
                    <a:pt x="283972" y="736599"/>
                  </a:lnTo>
                  <a:lnTo>
                    <a:pt x="321945" y="781176"/>
                  </a:lnTo>
                  <a:lnTo>
                    <a:pt x="361823" y="824102"/>
                  </a:lnTo>
                  <a:lnTo>
                    <a:pt x="403225" y="865251"/>
                  </a:lnTo>
                  <a:lnTo>
                    <a:pt x="446404" y="904620"/>
                  </a:lnTo>
                  <a:lnTo>
                    <a:pt x="490982" y="941831"/>
                  </a:lnTo>
                  <a:lnTo>
                    <a:pt x="536956" y="977137"/>
                  </a:lnTo>
                  <a:lnTo>
                    <a:pt x="584200" y="1010284"/>
                  </a:lnTo>
                  <a:lnTo>
                    <a:pt x="632840" y="1041145"/>
                  </a:lnTo>
                  <a:lnTo>
                    <a:pt x="682371" y="1069593"/>
                  </a:lnTo>
                  <a:lnTo>
                    <a:pt x="733044" y="1095374"/>
                  </a:lnTo>
                  <a:lnTo>
                    <a:pt x="784351" y="1118615"/>
                  </a:lnTo>
                  <a:lnTo>
                    <a:pt x="836549" y="1139189"/>
                  </a:lnTo>
                  <a:lnTo>
                    <a:pt x="889381" y="1156842"/>
                  </a:lnTo>
                  <a:lnTo>
                    <a:pt x="942848" y="1171574"/>
                  </a:lnTo>
                  <a:lnTo>
                    <a:pt x="996696" y="1183258"/>
                  </a:lnTo>
                  <a:lnTo>
                    <a:pt x="1050798" y="1191640"/>
                  </a:lnTo>
                  <a:lnTo>
                    <a:pt x="1105408" y="1196847"/>
                  </a:lnTo>
                  <a:lnTo>
                    <a:pt x="1160145" y="1198498"/>
                  </a:lnTo>
                  <a:lnTo>
                    <a:pt x="1186688" y="1199260"/>
                  </a:lnTo>
                  <a:lnTo>
                    <a:pt x="1239393" y="1202562"/>
                  </a:lnTo>
                  <a:lnTo>
                    <a:pt x="1291589" y="1209166"/>
                  </a:lnTo>
                  <a:lnTo>
                    <a:pt x="1343787" y="1218818"/>
                  </a:lnTo>
                  <a:lnTo>
                    <a:pt x="1395602" y="1231645"/>
                  </a:lnTo>
                  <a:lnTo>
                    <a:pt x="1446784" y="1247266"/>
                  </a:lnTo>
                  <a:lnTo>
                    <a:pt x="1497711" y="1265808"/>
                  </a:lnTo>
                  <a:lnTo>
                    <a:pt x="1547749" y="1287017"/>
                  </a:lnTo>
                  <a:lnTo>
                    <a:pt x="1597406" y="1310893"/>
                  </a:lnTo>
                  <a:lnTo>
                    <a:pt x="1645920" y="1337309"/>
                  </a:lnTo>
                  <a:lnTo>
                    <a:pt x="1693545" y="1366011"/>
                  </a:lnTo>
                  <a:lnTo>
                    <a:pt x="1763268" y="1413636"/>
                  </a:lnTo>
                  <a:lnTo>
                    <a:pt x="1807972" y="1448053"/>
                  </a:lnTo>
                  <a:lnTo>
                    <a:pt x="1851533" y="1484376"/>
                  </a:lnTo>
                  <a:lnTo>
                    <a:pt x="1893443" y="1522729"/>
                  </a:lnTo>
                  <a:lnTo>
                    <a:pt x="1933956" y="1562861"/>
                  </a:lnTo>
                  <a:lnTo>
                    <a:pt x="1972818" y="1604645"/>
                  </a:lnTo>
                  <a:lnTo>
                    <a:pt x="2009775" y="1648078"/>
                  </a:lnTo>
                  <a:lnTo>
                    <a:pt x="2045081" y="1693036"/>
                  </a:lnTo>
                  <a:lnTo>
                    <a:pt x="2078227" y="1739264"/>
                  </a:lnTo>
                  <a:lnTo>
                    <a:pt x="2109470" y="1786889"/>
                  </a:lnTo>
                  <a:lnTo>
                    <a:pt x="2138299" y="1835530"/>
                  </a:lnTo>
                  <a:lnTo>
                    <a:pt x="2165096" y="1885314"/>
                  </a:lnTo>
                  <a:lnTo>
                    <a:pt x="2189353" y="1936114"/>
                  </a:lnTo>
                  <a:lnTo>
                    <a:pt x="2211197" y="1987549"/>
                  </a:lnTo>
                  <a:lnTo>
                    <a:pt x="2230501" y="2039873"/>
                  </a:lnTo>
                  <a:lnTo>
                    <a:pt x="2246884" y="2092705"/>
                  </a:lnTo>
                  <a:lnTo>
                    <a:pt x="2260727" y="2146045"/>
                  </a:lnTo>
                  <a:lnTo>
                    <a:pt x="2271649" y="2199893"/>
                  </a:lnTo>
                  <a:lnTo>
                    <a:pt x="2279523" y="2253995"/>
                  </a:lnTo>
                  <a:lnTo>
                    <a:pt x="2279791" y="2256599"/>
                  </a:lnTo>
                  <a:lnTo>
                    <a:pt x="2301994" y="2292934"/>
                  </a:lnTo>
                  <a:lnTo>
                    <a:pt x="2316095" y="2267612"/>
                  </a:lnTo>
                  <a:lnTo>
                    <a:pt x="2314194" y="2249423"/>
                  </a:lnTo>
                  <a:lnTo>
                    <a:pt x="2310511" y="2221356"/>
                  </a:lnTo>
                  <a:lnTo>
                    <a:pt x="2300604" y="2165604"/>
                  </a:lnTo>
                  <a:lnTo>
                    <a:pt x="2287904" y="2110231"/>
                  </a:lnTo>
                  <a:lnTo>
                    <a:pt x="2272284" y="2055367"/>
                  </a:lnTo>
                  <a:lnTo>
                    <a:pt x="2253741" y="2001011"/>
                  </a:lnTo>
                  <a:lnTo>
                    <a:pt x="2232533" y="1947671"/>
                  </a:lnTo>
                  <a:lnTo>
                    <a:pt x="2208784" y="1895220"/>
                  </a:lnTo>
                  <a:lnTo>
                    <a:pt x="2182495" y="1843404"/>
                  </a:lnTo>
                  <a:lnTo>
                    <a:pt x="2153920" y="1792858"/>
                  </a:lnTo>
                  <a:lnTo>
                    <a:pt x="2106549" y="1718945"/>
                  </a:lnTo>
                  <a:lnTo>
                    <a:pt x="2072513" y="1671446"/>
                  </a:lnTo>
                  <a:lnTo>
                    <a:pt x="2036318" y="1625472"/>
                  </a:lnTo>
                  <a:lnTo>
                    <a:pt x="1998345" y="1580895"/>
                  </a:lnTo>
                  <a:lnTo>
                    <a:pt x="1958466" y="1538096"/>
                  </a:lnTo>
                  <a:lnTo>
                    <a:pt x="1917064" y="1496821"/>
                  </a:lnTo>
                  <a:lnTo>
                    <a:pt x="1873885" y="1457578"/>
                  </a:lnTo>
                  <a:lnTo>
                    <a:pt x="1829181" y="1420240"/>
                  </a:lnTo>
                  <a:lnTo>
                    <a:pt x="1783207" y="1385061"/>
                  </a:lnTo>
                  <a:lnTo>
                    <a:pt x="1736089" y="1352041"/>
                  </a:lnTo>
                  <a:lnTo>
                    <a:pt x="1687576" y="1321308"/>
                  </a:lnTo>
                  <a:lnTo>
                    <a:pt x="1638046" y="1292859"/>
                  </a:lnTo>
                  <a:lnTo>
                    <a:pt x="1587500" y="1267078"/>
                  </a:lnTo>
                  <a:lnTo>
                    <a:pt x="1536064" y="1243710"/>
                  </a:lnTo>
                  <a:lnTo>
                    <a:pt x="1483868" y="1223264"/>
                  </a:lnTo>
                  <a:lnTo>
                    <a:pt x="1430909" y="1205483"/>
                  </a:lnTo>
                  <a:lnTo>
                    <a:pt x="1377569" y="1190878"/>
                  </a:lnTo>
                  <a:lnTo>
                    <a:pt x="1323594" y="1179195"/>
                  </a:lnTo>
                  <a:lnTo>
                    <a:pt x="1269364" y="1170812"/>
                  </a:lnTo>
                  <a:lnTo>
                    <a:pt x="1214754" y="1165605"/>
                  </a:lnTo>
                  <a:lnTo>
                    <a:pt x="1160652" y="1163573"/>
                  </a:lnTo>
                  <a:lnTo>
                    <a:pt x="1134490" y="1163192"/>
                  </a:lnTo>
                  <a:lnTo>
                    <a:pt x="1108328" y="1162049"/>
                  </a:lnTo>
                  <a:lnTo>
                    <a:pt x="1055877" y="1157096"/>
                  </a:lnTo>
                  <a:lnTo>
                    <a:pt x="1003553" y="1148968"/>
                  </a:lnTo>
                  <a:lnTo>
                    <a:pt x="951611" y="1137792"/>
                  </a:lnTo>
                  <a:lnTo>
                    <a:pt x="899922" y="1123568"/>
                  </a:lnTo>
                  <a:lnTo>
                    <a:pt x="848995" y="1106551"/>
                  </a:lnTo>
                  <a:lnTo>
                    <a:pt x="798322" y="1086739"/>
                  </a:lnTo>
                  <a:lnTo>
                    <a:pt x="748411" y="1064005"/>
                  </a:lnTo>
                  <a:lnTo>
                    <a:pt x="699388" y="1038986"/>
                  </a:lnTo>
                  <a:lnTo>
                    <a:pt x="651256" y="1011427"/>
                  </a:lnTo>
                  <a:lnTo>
                    <a:pt x="604265" y="981582"/>
                  </a:lnTo>
                  <a:lnTo>
                    <a:pt x="558164" y="949451"/>
                  </a:lnTo>
                  <a:lnTo>
                    <a:pt x="513461" y="915034"/>
                  </a:lnTo>
                  <a:lnTo>
                    <a:pt x="469900" y="878839"/>
                  </a:lnTo>
                  <a:lnTo>
                    <a:pt x="427863" y="840485"/>
                  </a:lnTo>
                  <a:lnTo>
                    <a:pt x="387350" y="800353"/>
                  </a:lnTo>
                  <a:lnTo>
                    <a:pt x="348488" y="758570"/>
                  </a:lnTo>
                  <a:lnTo>
                    <a:pt x="311403" y="715136"/>
                  </a:lnTo>
                  <a:lnTo>
                    <a:pt x="276225" y="670178"/>
                  </a:lnTo>
                  <a:lnTo>
                    <a:pt x="242950" y="623951"/>
                  </a:lnTo>
                  <a:lnTo>
                    <a:pt x="211709" y="576198"/>
                  </a:lnTo>
                  <a:lnTo>
                    <a:pt x="182625" y="527430"/>
                  </a:lnTo>
                  <a:lnTo>
                    <a:pt x="155956" y="477646"/>
                  </a:lnTo>
                  <a:lnTo>
                    <a:pt x="131572" y="426974"/>
                  </a:lnTo>
                  <a:lnTo>
                    <a:pt x="109855" y="375412"/>
                  </a:lnTo>
                  <a:lnTo>
                    <a:pt x="90424" y="323214"/>
                  </a:lnTo>
                  <a:lnTo>
                    <a:pt x="73913" y="270255"/>
                  </a:lnTo>
                  <a:lnTo>
                    <a:pt x="60198" y="216788"/>
                  </a:lnTo>
                  <a:lnTo>
                    <a:pt x="49275" y="163194"/>
                  </a:lnTo>
                  <a:lnTo>
                    <a:pt x="41401" y="109092"/>
                  </a:lnTo>
                  <a:lnTo>
                    <a:pt x="36563" y="56387"/>
                  </a:lnTo>
                  <a:lnTo>
                    <a:pt x="36449" y="54863"/>
                  </a:lnTo>
                  <a:lnTo>
                    <a:pt x="35202" y="28193"/>
                  </a:lnTo>
                  <a:lnTo>
                    <a:pt x="35179" y="27686"/>
                  </a:lnTo>
                  <a:lnTo>
                    <a:pt x="34804" y="507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FFAE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5655" y="3449256"/>
            <a:ext cx="86931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Red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balloon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62622" y="3680967"/>
            <a:ext cx="363855" cy="241935"/>
          </a:xfrm>
          <a:custGeom>
            <a:avLst/>
            <a:gdLst/>
            <a:ahLst/>
            <a:cxnLst/>
            <a:rect l="l" t="t" r="r" b="b"/>
            <a:pathLst>
              <a:path w="363854" h="241935">
                <a:moveTo>
                  <a:pt x="85693" y="97668"/>
                </a:moveTo>
                <a:lnTo>
                  <a:pt x="79057" y="98472"/>
                </a:lnTo>
                <a:lnTo>
                  <a:pt x="73183" y="101728"/>
                </a:lnTo>
                <a:lnTo>
                  <a:pt x="68833" y="107187"/>
                </a:lnTo>
                <a:lnTo>
                  <a:pt x="0" y="241807"/>
                </a:lnTo>
                <a:lnTo>
                  <a:pt x="96723" y="237743"/>
                </a:lnTo>
                <a:lnTo>
                  <a:pt x="38607" y="237743"/>
                </a:lnTo>
                <a:lnTo>
                  <a:pt x="19811" y="208406"/>
                </a:lnTo>
                <a:lnTo>
                  <a:pt x="74182" y="173527"/>
                </a:lnTo>
                <a:lnTo>
                  <a:pt x="99949" y="123062"/>
                </a:lnTo>
                <a:lnTo>
                  <a:pt x="101848" y="116355"/>
                </a:lnTo>
                <a:lnTo>
                  <a:pt x="101044" y="109696"/>
                </a:lnTo>
                <a:lnTo>
                  <a:pt x="97788" y="103846"/>
                </a:lnTo>
                <a:lnTo>
                  <a:pt x="92328" y="99567"/>
                </a:lnTo>
                <a:lnTo>
                  <a:pt x="85693" y="97668"/>
                </a:lnTo>
                <a:close/>
              </a:path>
              <a:path w="363854" h="241935">
                <a:moveTo>
                  <a:pt x="74182" y="173527"/>
                </a:moveTo>
                <a:lnTo>
                  <a:pt x="19811" y="208406"/>
                </a:lnTo>
                <a:lnTo>
                  <a:pt x="38607" y="237743"/>
                </a:lnTo>
                <a:lnTo>
                  <a:pt x="49110" y="231012"/>
                </a:lnTo>
                <a:lnTo>
                  <a:pt x="44830" y="231012"/>
                </a:lnTo>
                <a:lnTo>
                  <a:pt x="28448" y="205612"/>
                </a:lnTo>
                <a:lnTo>
                  <a:pt x="58441" y="204356"/>
                </a:lnTo>
                <a:lnTo>
                  <a:pt x="74182" y="173527"/>
                </a:lnTo>
                <a:close/>
              </a:path>
              <a:path w="363854" h="241935">
                <a:moveTo>
                  <a:pt x="159384" y="200151"/>
                </a:moveTo>
                <a:lnTo>
                  <a:pt x="92960" y="202910"/>
                </a:lnTo>
                <a:lnTo>
                  <a:pt x="38607" y="237743"/>
                </a:lnTo>
                <a:lnTo>
                  <a:pt x="96723" y="237743"/>
                </a:lnTo>
                <a:lnTo>
                  <a:pt x="151129" y="235457"/>
                </a:lnTo>
                <a:lnTo>
                  <a:pt x="160781" y="234949"/>
                </a:lnTo>
                <a:lnTo>
                  <a:pt x="168275" y="226821"/>
                </a:lnTo>
                <a:lnTo>
                  <a:pt x="167543" y="208406"/>
                </a:lnTo>
                <a:lnTo>
                  <a:pt x="167512" y="207644"/>
                </a:lnTo>
                <a:lnTo>
                  <a:pt x="159384" y="200151"/>
                </a:lnTo>
                <a:close/>
              </a:path>
              <a:path w="363854" h="241935">
                <a:moveTo>
                  <a:pt x="58441" y="204356"/>
                </a:moveTo>
                <a:lnTo>
                  <a:pt x="28448" y="205612"/>
                </a:lnTo>
                <a:lnTo>
                  <a:pt x="44830" y="231012"/>
                </a:lnTo>
                <a:lnTo>
                  <a:pt x="58441" y="204356"/>
                </a:lnTo>
                <a:close/>
              </a:path>
              <a:path w="363854" h="241935">
                <a:moveTo>
                  <a:pt x="92960" y="202910"/>
                </a:moveTo>
                <a:lnTo>
                  <a:pt x="58441" y="204356"/>
                </a:lnTo>
                <a:lnTo>
                  <a:pt x="44830" y="231012"/>
                </a:lnTo>
                <a:lnTo>
                  <a:pt x="49110" y="231012"/>
                </a:lnTo>
                <a:lnTo>
                  <a:pt x="92960" y="202910"/>
                </a:lnTo>
                <a:close/>
              </a:path>
              <a:path w="363854" h="241935">
                <a:moveTo>
                  <a:pt x="344677" y="0"/>
                </a:moveTo>
                <a:lnTo>
                  <a:pt x="74182" y="173527"/>
                </a:lnTo>
                <a:lnTo>
                  <a:pt x="58441" y="204356"/>
                </a:lnTo>
                <a:lnTo>
                  <a:pt x="92960" y="202910"/>
                </a:lnTo>
                <a:lnTo>
                  <a:pt x="363600" y="29463"/>
                </a:lnTo>
                <a:lnTo>
                  <a:pt x="344677" y="0"/>
                </a:lnTo>
                <a:close/>
              </a:path>
            </a:pathLst>
          </a:custGeom>
          <a:solidFill>
            <a:srgbClr val="FFAE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80AE0-37F4-3F95-B937-CBA1B03DE3FE}"/>
              </a:ext>
            </a:extLst>
          </p:cNvPr>
          <p:cNvSpPr txBox="1"/>
          <p:nvPr/>
        </p:nvSpPr>
        <p:spPr>
          <a:xfrm>
            <a:off x="1219200" y="167640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rush Script MT" panose="03060802040406070304" pitchFamily="66" charset="0"/>
              </a:rPr>
              <a:t>Thank you</a:t>
            </a:r>
            <a:endParaRPr lang="en-IN" sz="8800" dirty="0">
              <a:latin typeface="Brush Script MT" panose="030608020404060703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B6B44-5C38-4520-134F-DE1B6B655E7C}"/>
              </a:ext>
            </a:extLst>
          </p:cNvPr>
          <p:cNvSpPr txBox="1"/>
          <p:nvPr/>
        </p:nvSpPr>
        <p:spPr>
          <a:xfrm>
            <a:off x="5181600" y="4572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Presented by team.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lgerian" panose="04020705040A02060702" pitchFamily="82" charset="0"/>
              </a:rPr>
              <a:t>N.Lingesh</a:t>
            </a:r>
            <a:endParaRPr lang="en-IN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lgerian" panose="04020705040A02060702" pitchFamily="82" charset="0"/>
              </a:rPr>
              <a:t>N.Mukhesh</a:t>
            </a:r>
            <a:endParaRPr lang="en-IN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lgerian" panose="04020705040A02060702" pitchFamily="82" charset="0"/>
              </a:rPr>
              <a:t>K.V.Sai</a:t>
            </a:r>
            <a:r>
              <a:rPr lang="en-IN" dirty="0">
                <a:latin typeface="Algerian" panose="04020705040A02060702" pitchFamily="82" charset="0"/>
              </a:rPr>
              <a:t> Karthik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8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65898-6BA5-D1CA-DA1B-767BD6D72C0B}"/>
              </a:ext>
            </a:extLst>
          </p:cNvPr>
          <p:cNvSpPr txBox="1"/>
          <p:nvPr/>
        </p:nvSpPr>
        <p:spPr>
          <a:xfrm>
            <a:off x="1591733" y="1973308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Why do we need solar power..?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Problems with fossil fuels.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Climate change consequences.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Lack of natural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Potential dangers of deforestation.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Solar energy around the world..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Solar energy close to home..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About half of the incoming  solar energy reaches earth.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amount of solar energy changes with LOCATION and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How much solar energy do we have access to..?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D94EB-974E-9872-B9F5-67B54F61CDDE}"/>
              </a:ext>
            </a:extLst>
          </p:cNvPr>
          <p:cNvSpPr txBox="1"/>
          <p:nvPr/>
        </p:nvSpPr>
        <p:spPr>
          <a:xfrm>
            <a:off x="1676400" y="9144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Points to be cover….</a:t>
            </a:r>
            <a:endParaRPr lang="en-IN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89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3600" spc="220" dirty="0"/>
              <a:t>Why</a:t>
            </a:r>
            <a:r>
              <a:rPr sz="3600" spc="-15" dirty="0"/>
              <a:t> </a:t>
            </a:r>
            <a:r>
              <a:rPr sz="3600" spc="430" dirty="0"/>
              <a:t>do</a:t>
            </a:r>
            <a:r>
              <a:rPr sz="3600" spc="-55" dirty="0"/>
              <a:t> </a:t>
            </a:r>
            <a:r>
              <a:rPr sz="3600" spc="260" dirty="0"/>
              <a:t>we</a:t>
            </a:r>
            <a:r>
              <a:rPr sz="3600" spc="30" dirty="0"/>
              <a:t> </a:t>
            </a:r>
            <a:r>
              <a:rPr sz="3600" spc="345" dirty="0"/>
              <a:t>need</a:t>
            </a:r>
            <a:r>
              <a:rPr sz="3600" spc="-25" dirty="0"/>
              <a:t> </a:t>
            </a:r>
            <a:r>
              <a:rPr sz="3600" spc="60" dirty="0"/>
              <a:t>solar</a:t>
            </a:r>
            <a:r>
              <a:rPr sz="3600" spc="-140" dirty="0"/>
              <a:t> </a:t>
            </a:r>
            <a:r>
              <a:rPr sz="3600" spc="280" dirty="0"/>
              <a:t>power?</a:t>
            </a:r>
            <a:endParaRPr sz="3600"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524000"/>
            <a:ext cx="3095625" cy="3095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1704975"/>
            <a:ext cx="4648200" cy="2743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6810" y="5290121"/>
            <a:ext cx="6358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fossil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fuels.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" y="176149"/>
            <a:ext cx="53079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14" dirty="0"/>
              <a:t>Problems</a:t>
            </a:r>
            <a:r>
              <a:rPr sz="3600" spc="-215" dirty="0"/>
              <a:t> </a:t>
            </a:r>
            <a:r>
              <a:rPr sz="3600" dirty="0"/>
              <a:t>with</a:t>
            </a:r>
            <a:r>
              <a:rPr sz="3600" spc="15" dirty="0"/>
              <a:t> </a:t>
            </a:r>
            <a:r>
              <a:rPr sz="3600" spc="-80" dirty="0"/>
              <a:t>fossil</a:t>
            </a:r>
            <a:r>
              <a:rPr sz="3600" spc="-140" dirty="0"/>
              <a:t> </a:t>
            </a:r>
            <a:r>
              <a:rPr sz="3600" spc="-10" dirty="0"/>
              <a:t>fuels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057400"/>
            <a:ext cx="4095750" cy="2733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4489" y="1091882"/>
            <a:ext cx="525843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Burning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fossil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fuels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coal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releases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carbon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dioxide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greenhouse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gases.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4489" y="5172773"/>
            <a:ext cx="510286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gases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trap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sun’s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heat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atmosphere,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causing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climate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change.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" y="176149"/>
            <a:ext cx="7073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60" dirty="0"/>
              <a:t>Climate</a:t>
            </a:r>
            <a:r>
              <a:rPr sz="3600" spc="-35" dirty="0"/>
              <a:t> </a:t>
            </a:r>
            <a:r>
              <a:rPr sz="3600" spc="405" dirty="0"/>
              <a:t>change</a:t>
            </a:r>
            <a:r>
              <a:rPr sz="3600" spc="-35" dirty="0"/>
              <a:t> </a:t>
            </a:r>
            <a:r>
              <a:rPr sz="3600" spc="275" dirty="0"/>
              <a:t>consequences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47023" y="1121125"/>
            <a:ext cx="40786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Climate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.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4387" y="3360610"/>
            <a:ext cx="2621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frequent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flooding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709" y="6134417"/>
            <a:ext cx="3186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frequent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severe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storms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5221" y="6134417"/>
            <a:ext cx="178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sea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38575"/>
            <a:ext cx="2667000" cy="2266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263" y="1435926"/>
            <a:ext cx="3629025" cy="1990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6325" y="3838575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89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3600" spc="229" dirty="0"/>
              <a:t>Lack</a:t>
            </a:r>
            <a:r>
              <a:rPr sz="3600" spc="-114" dirty="0"/>
              <a:t> </a:t>
            </a:r>
            <a:r>
              <a:rPr sz="3600" spc="85" dirty="0"/>
              <a:t>of</a:t>
            </a:r>
            <a:r>
              <a:rPr sz="3600" spc="-40" dirty="0"/>
              <a:t> </a:t>
            </a:r>
            <a:r>
              <a:rPr sz="3600" spc="75" dirty="0"/>
              <a:t>natural</a:t>
            </a:r>
            <a:r>
              <a:rPr sz="3600" spc="70" dirty="0"/>
              <a:t> </a:t>
            </a:r>
            <a:r>
              <a:rPr sz="3600" spc="95" dirty="0"/>
              <a:t>resources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49217" y="2286000"/>
            <a:ext cx="5028565" cy="3530600"/>
            <a:chOff x="3649217" y="2286000"/>
            <a:chExt cx="5028565" cy="3530600"/>
          </a:xfrm>
        </p:grpSpPr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2286000"/>
              <a:ext cx="4181475" cy="3133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49217" y="5338826"/>
              <a:ext cx="847090" cy="477520"/>
            </a:xfrm>
            <a:custGeom>
              <a:avLst/>
              <a:gdLst/>
              <a:ahLst/>
              <a:cxnLst/>
              <a:rect l="l" t="t" r="r" b="b"/>
              <a:pathLst>
                <a:path w="847089" h="477520">
                  <a:moveTo>
                    <a:pt x="751236" y="36844"/>
                  </a:moveTo>
                  <a:lnTo>
                    <a:pt x="0" y="446570"/>
                  </a:lnTo>
                  <a:lnTo>
                    <a:pt x="16764" y="477227"/>
                  </a:lnTo>
                  <a:lnTo>
                    <a:pt x="767804" y="67561"/>
                  </a:lnTo>
                  <a:lnTo>
                    <a:pt x="785744" y="37856"/>
                  </a:lnTo>
                  <a:lnTo>
                    <a:pt x="751236" y="36844"/>
                  </a:lnTo>
                  <a:close/>
                </a:path>
                <a:path w="847089" h="477520">
                  <a:moveTo>
                    <a:pt x="845941" y="5968"/>
                  </a:moveTo>
                  <a:lnTo>
                    <a:pt x="807847" y="5968"/>
                  </a:lnTo>
                  <a:lnTo>
                    <a:pt x="824611" y="36576"/>
                  </a:lnTo>
                  <a:lnTo>
                    <a:pt x="767804" y="67561"/>
                  </a:lnTo>
                  <a:lnTo>
                    <a:pt x="738505" y="116078"/>
                  </a:lnTo>
                  <a:lnTo>
                    <a:pt x="736187" y="122596"/>
                  </a:lnTo>
                  <a:lnTo>
                    <a:pt x="736536" y="129270"/>
                  </a:lnTo>
                  <a:lnTo>
                    <a:pt x="739362" y="135348"/>
                  </a:lnTo>
                  <a:lnTo>
                    <a:pt x="744474" y="140081"/>
                  </a:lnTo>
                  <a:lnTo>
                    <a:pt x="751010" y="142398"/>
                  </a:lnTo>
                  <a:lnTo>
                    <a:pt x="757713" y="142049"/>
                  </a:lnTo>
                  <a:lnTo>
                    <a:pt x="763797" y="139223"/>
                  </a:lnTo>
                  <a:lnTo>
                    <a:pt x="768477" y="134112"/>
                  </a:lnTo>
                  <a:lnTo>
                    <a:pt x="845941" y="5968"/>
                  </a:lnTo>
                  <a:close/>
                </a:path>
                <a:path w="847089" h="477520">
                  <a:moveTo>
                    <a:pt x="785744" y="37856"/>
                  </a:moveTo>
                  <a:lnTo>
                    <a:pt x="767804" y="67561"/>
                  </a:lnTo>
                  <a:lnTo>
                    <a:pt x="820652" y="38735"/>
                  </a:lnTo>
                  <a:lnTo>
                    <a:pt x="815721" y="38735"/>
                  </a:lnTo>
                  <a:lnTo>
                    <a:pt x="785744" y="37856"/>
                  </a:lnTo>
                  <a:close/>
                </a:path>
                <a:path w="847089" h="477520">
                  <a:moveTo>
                    <a:pt x="801243" y="12192"/>
                  </a:moveTo>
                  <a:lnTo>
                    <a:pt x="785744" y="37856"/>
                  </a:lnTo>
                  <a:lnTo>
                    <a:pt x="815721" y="38735"/>
                  </a:lnTo>
                  <a:lnTo>
                    <a:pt x="801243" y="12192"/>
                  </a:lnTo>
                  <a:close/>
                </a:path>
                <a:path w="847089" h="477520">
                  <a:moveTo>
                    <a:pt x="811255" y="12192"/>
                  </a:moveTo>
                  <a:lnTo>
                    <a:pt x="801243" y="12192"/>
                  </a:lnTo>
                  <a:lnTo>
                    <a:pt x="815721" y="38735"/>
                  </a:lnTo>
                  <a:lnTo>
                    <a:pt x="820652" y="38735"/>
                  </a:lnTo>
                  <a:lnTo>
                    <a:pt x="824611" y="36576"/>
                  </a:lnTo>
                  <a:lnTo>
                    <a:pt x="811255" y="12192"/>
                  </a:lnTo>
                  <a:close/>
                </a:path>
                <a:path w="847089" h="477520">
                  <a:moveTo>
                    <a:pt x="807847" y="5968"/>
                  </a:moveTo>
                  <a:lnTo>
                    <a:pt x="751236" y="36844"/>
                  </a:lnTo>
                  <a:lnTo>
                    <a:pt x="785744" y="37856"/>
                  </a:lnTo>
                  <a:lnTo>
                    <a:pt x="801243" y="12192"/>
                  </a:lnTo>
                  <a:lnTo>
                    <a:pt x="811255" y="12192"/>
                  </a:lnTo>
                  <a:lnTo>
                    <a:pt x="807847" y="5968"/>
                  </a:lnTo>
                  <a:close/>
                </a:path>
                <a:path w="847089" h="477520">
                  <a:moveTo>
                    <a:pt x="685800" y="0"/>
                  </a:moveTo>
                  <a:lnTo>
                    <a:pt x="677799" y="7620"/>
                  </a:lnTo>
                  <a:lnTo>
                    <a:pt x="677291" y="26924"/>
                  </a:lnTo>
                  <a:lnTo>
                    <a:pt x="684784" y="34925"/>
                  </a:lnTo>
                  <a:lnTo>
                    <a:pt x="751236" y="36844"/>
                  </a:lnTo>
                  <a:lnTo>
                    <a:pt x="807847" y="5968"/>
                  </a:lnTo>
                  <a:lnTo>
                    <a:pt x="845941" y="5968"/>
                  </a:lnTo>
                  <a:lnTo>
                    <a:pt x="846709" y="4699"/>
                  </a:lnTo>
                  <a:lnTo>
                    <a:pt x="695452" y="38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AE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47875" y="1244282"/>
            <a:ext cx="446151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countries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sz="1800" spc="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425" y="5542915"/>
            <a:ext cx="2971800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Haiti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 allowed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deforestation 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wood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heat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2470" y="5973762"/>
            <a:ext cx="18307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Dominican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Republic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did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6700" y="2476500"/>
            <a:ext cx="7524115" cy="3466465"/>
            <a:chOff x="266700" y="2476500"/>
            <a:chExt cx="7524115" cy="3466465"/>
          </a:xfrm>
        </p:grpSpPr>
        <p:sp>
          <p:nvSpPr>
            <p:cNvPr id="10" name="object 10"/>
            <p:cNvSpPr/>
            <p:nvPr/>
          </p:nvSpPr>
          <p:spPr>
            <a:xfrm>
              <a:off x="7546847" y="5448173"/>
              <a:ext cx="244475" cy="494665"/>
            </a:xfrm>
            <a:custGeom>
              <a:avLst/>
              <a:gdLst/>
              <a:ahLst/>
              <a:cxnLst/>
              <a:rect l="l" t="t" r="r" b="b"/>
              <a:pathLst>
                <a:path w="244475" h="494664">
                  <a:moveTo>
                    <a:pt x="198197" y="63731"/>
                  </a:moveTo>
                  <a:lnTo>
                    <a:pt x="170357" y="84285"/>
                  </a:lnTo>
                  <a:lnTo>
                    <a:pt x="0" y="480593"/>
                  </a:lnTo>
                  <a:lnTo>
                    <a:pt x="32003" y="494385"/>
                  </a:lnTo>
                  <a:lnTo>
                    <a:pt x="202410" y="98154"/>
                  </a:lnTo>
                  <a:lnTo>
                    <a:pt x="198197" y="63731"/>
                  </a:lnTo>
                  <a:close/>
                </a:path>
                <a:path w="244475" h="494664">
                  <a:moveTo>
                    <a:pt x="228620" y="25018"/>
                  </a:moveTo>
                  <a:lnTo>
                    <a:pt x="195833" y="25018"/>
                  </a:lnTo>
                  <a:lnTo>
                    <a:pt x="227965" y="38734"/>
                  </a:lnTo>
                  <a:lnTo>
                    <a:pt x="202410" y="98154"/>
                  </a:lnTo>
                  <a:lnTo>
                    <a:pt x="209296" y="154419"/>
                  </a:lnTo>
                  <a:lnTo>
                    <a:pt x="228726" y="169621"/>
                  </a:lnTo>
                  <a:lnTo>
                    <a:pt x="235340" y="167434"/>
                  </a:lnTo>
                  <a:lnTo>
                    <a:pt x="240395" y="163045"/>
                  </a:lnTo>
                  <a:lnTo>
                    <a:pt x="243425" y="157080"/>
                  </a:lnTo>
                  <a:lnTo>
                    <a:pt x="243967" y="150164"/>
                  </a:lnTo>
                  <a:lnTo>
                    <a:pt x="228620" y="25018"/>
                  </a:lnTo>
                  <a:close/>
                </a:path>
                <a:path w="244475" h="494664">
                  <a:moveTo>
                    <a:pt x="225551" y="0"/>
                  </a:moveTo>
                  <a:lnTo>
                    <a:pt x="104012" y="89915"/>
                  </a:lnTo>
                  <a:lnTo>
                    <a:pt x="99365" y="95121"/>
                  </a:lnTo>
                  <a:lnTo>
                    <a:pt x="97123" y="101457"/>
                  </a:lnTo>
                  <a:lnTo>
                    <a:pt x="97405" y="108150"/>
                  </a:lnTo>
                  <a:lnTo>
                    <a:pt x="100329" y="114426"/>
                  </a:lnTo>
                  <a:lnTo>
                    <a:pt x="105461" y="119072"/>
                  </a:lnTo>
                  <a:lnTo>
                    <a:pt x="111759" y="121300"/>
                  </a:lnTo>
                  <a:lnTo>
                    <a:pt x="118439" y="120981"/>
                  </a:lnTo>
                  <a:lnTo>
                    <a:pt x="124713" y="117982"/>
                  </a:lnTo>
                  <a:lnTo>
                    <a:pt x="170357" y="84285"/>
                  </a:lnTo>
                  <a:lnTo>
                    <a:pt x="195833" y="25018"/>
                  </a:lnTo>
                  <a:lnTo>
                    <a:pt x="228620" y="25018"/>
                  </a:lnTo>
                  <a:lnTo>
                    <a:pt x="225551" y="0"/>
                  </a:lnTo>
                  <a:close/>
                </a:path>
                <a:path w="244475" h="494664">
                  <a:moveTo>
                    <a:pt x="216957" y="34035"/>
                  </a:moveTo>
                  <a:lnTo>
                    <a:pt x="194563" y="34035"/>
                  </a:lnTo>
                  <a:lnTo>
                    <a:pt x="222250" y="45973"/>
                  </a:lnTo>
                  <a:lnTo>
                    <a:pt x="198197" y="63731"/>
                  </a:lnTo>
                  <a:lnTo>
                    <a:pt x="202410" y="98154"/>
                  </a:lnTo>
                  <a:lnTo>
                    <a:pt x="227965" y="38734"/>
                  </a:lnTo>
                  <a:lnTo>
                    <a:pt x="216957" y="34035"/>
                  </a:lnTo>
                  <a:close/>
                </a:path>
                <a:path w="244475" h="494664">
                  <a:moveTo>
                    <a:pt x="195833" y="25018"/>
                  </a:moveTo>
                  <a:lnTo>
                    <a:pt x="170357" y="84285"/>
                  </a:lnTo>
                  <a:lnTo>
                    <a:pt x="198197" y="63731"/>
                  </a:lnTo>
                  <a:lnTo>
                    <a:pt x="194563" y="34035"/>
                  </a:lnTo>
                  <a:lnTo>
                    <a:pt x="216957" y="34035"/>
                  </a:lnTo>
                  <a:lnTo>
                    <a:pt x="195833" y="25018"/>
                  </a:lnTo>
                  <a:close/>
                </a:path>
                <a:path w="244475" h="494664">
                  <a:moveTo>
                    <a:pt x="194563" y="34035"/>
                  </a:moveTo>
                  <a:lnTo>
                    <a:pt x="198197" y="63731"/>
                  </a:lnTo>
                  <a:lnTo>
                    <a:pt x="222250" y="45973"/>
                  </a:lnTo>
                  <a:lnTo>
                    <a:pt x="194563" y="34035"/>
                  </a:lnTo>
                  <a:close/>
                </a:path>
              </a:pathLst>
            </a:custGeom>
            <a:solidFill>
              <a:srgbClr val="FFAE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476500"/>
              <a:ext cx="3895725" cy="2752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" y="176149"/>
            <a:ext cx="75444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Potential</a:t>
            </a:r>
            <a:r>
              <a:rPr sz="3600" spc="315" dirty="0"/>
              <a:t> </a:t>
            </a:r>
            <a:r>
              <a:rPr sz="3600" spc="245" dirty="0"/>
              <a:t>dangers</a:t>
            </a:r>
            <a:r>
              <a:rPr sz="3600" spc="70" dirty="0"/>
              <a:t> </a:t>
            </a:r>
            <a:r>
              <a:rPr sz="3600" spc="85" dirty="0"/>
              <a:t>of</a:t>
            </a:r>
            <a:r>
              <a:rPr sz="3600" spc="35" dirty="0"/>
              <a:t> </a:t>
            </a:r>
            <a:r>
              <a:rPr sz="3600" spc="75" dirty="0"/>
              <a:t>deforestation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33370" y="1080706"/>
            <a:ext cx="310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forests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causes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410" y="5247322"/>
            <a:ext cx="812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Erosion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201" y="5258498"/>
            <a:ext cx="1134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Mudslides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809875"/>
            <a:ext cx="3924300" cy="2409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876550"/>
            <a:ext cx="403860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89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3600" spc="90" dirty="0"/>
              <a:t>Solar</a:t>
            </a:r>
            <a:r>
              <a:rPr sz="3600" spc="-140" dirty="0"/>
              <a:t> </a:t>
            </a:r>
            <a:r>
              <a:rPr sz="3600" spc="210" dirty="0"/>
              <a:t>energy</a:t>
            </a:r>
            <a:r>
              <a:rPr sz="3600" spc="-5" dirty="0"/>
              <a:t> </a:t>
            </a:r>
            <a:r>
              <a:rPr sz="3600" spc="240" dirty="0"/>
              <a:t>around</a:t>
            </a:r>
            <a:r>
              <a:rPr sz="3600" spc="55" dirty="0"/>
              <a:t> </a:t>
            </a:r>
            <a:r>
              <a:rPr sz="3600" spc="85" dirty="0"/>
              <a:t>the</a:t>
            </a:r>
            <a:r>
              <a:rPr sz="3600" spc="35" dirty="0"/>
              <a:t> </a:t>
            </a:r>
            <a:r>
              <a:rPr sz="3600" spc="204" dirty="0"/>
              <a:t>world…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4575" y="1076325"/>
            <a:ext cx="2743200" cy="2047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" y="1676400"/>
            <a:ext cx="5429250" cy="2924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082" y="3070034"/>
            <a:ext cx="8579485" cy="25380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6399530">
              <a:lnSpc>
                <a:spcPct val="100000"/>
              </a:lnSpc>
              <a:spcBef>
                <a:spcPts val="1085"/>
              </a:spcBef>
            </a:pPr>
            <a:r>
              <a:rPr sz="1550" b="1" spc="-35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5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Dish</a:t>
            </a:r>
            <a:r>
              <a:rPr sz="15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Kitchen</a:t>
            </a:r>
            <a:endParaRPr sz="1550">
              <a:latin typeface="Tahoma"/>
              <a:cs typeface="Tahoma"/>
            </a:endParaRPr>
          </a:p>
          <a:p>
            <a:pPr marL="5883910" marR="5080">
              <a:lnSpc>
                <a:spcPct val="105000"/>
              </a:lnSpc>
              <a:spcBef>
                <a:spcPts val="900"/>
              </a:spcBef>
            </a:pP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15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r>
              <a:rPr sz="155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204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5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1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150" dirty="0">
                <a:solidFill>
                  <a:srgbClr val="FFFFFF"/>
                </a:solidFill>
                <a:latin typeface="Trebuchet MS"/>
                <a:cs typeface="Trebuchet MS"/>
              </a:rPr>
              <a:t>cook </a:t>
            </a:r>
            <a:r>
              <a:rPr sz="1550" spc="120" dirty="0">
                <a:solidFill>
                  <a:srgbClr val="FFFFFF"/>
                </a:solidFill>
                <a:latin typeface="Trebuchet MS"/>
                <a:cs typeface="Trebuchet MS"/>
              </a:rPr>
              <a:t>food</a:t>
            </a:r>
            <a:endParaRPr sz="1550">
              <a:latin typeface="Trebuchet MS"/>
              <a:cs typeface="Trebuchet MS"/>
            </a:endParaRPr>
          </a:p>
          <a:p>
            <a:pPr marL="3521075">
              <a:lnSpc>
                <a:spcPct val="100000"/>
              </a:lnSpc>
              <a:spcBef>
                <a:spcPts val="280"/>
              </a:spcBef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Trombe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wall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3707129" algn="just">
              <a:lnSpc>
                <a:spcPct val="100800"/>
              </a:lnSpc>
            </a:pP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Peruvian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passive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heating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heat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Trombe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wall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heater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12" y="2152078"/>
            <a:ext cx="126555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water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heater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9347" y="2489073"/>
            <a:ext cx="2778760" cy="1615440"/>
            <a:chOff x="1379347" y="2489073"/>
            <a:chExt cx="2778760" cy="16154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048" y="3871849"/>
              <a:ext cx="209550" cy="2324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9347" y="2489073"/>
              <a:ext cx="125730" cy="497205"/>
            </a:xfrm>
            <a:custGeom>
              <a:avLst/>
              <a:gdLst/>
              <a:ahLst/>
              <a:cxnLst/>
              <a:rect l="l" t="t" r="r" b="b"/>
              <a:pathLst>
                <a:path w="125730" h="497205">
                  <a:moveTo>
                    <a:pt x="16128" y="376174"/>
                  </a:moveTo>
                  <a:lnTo>
                    <a:pt x="3175" y="381507"/>
                  </a:lnTo>
                  <a:lnTo>
                    <a:pt x="0" y="388874"/>
                  </a:lnTo>
                  <a:lnTo>
                    <a:pt x="44577" y="497077"/>
                  </a:lnTo>
                  <a:lnTo>
                    <a:pt x="62808" y="473837"/>
                  </a:lnTo>
                  <a:lnTo>
                    <a:pt x="60706" y="473837"/>
                  </a:lnTo>
                  <a:lnTo>
                    <a:pt x="35433" y="470407"/>
                  </a:lnTo>
                  <a:lnTo>
                    <a:pt x="41870" y="423746"/>
                  </a:lnTo>
                  <a:lnTo>
                    <a:pt x="23494" y="379222"/>
                  </a:lnTo>
                  <a:lnTo>
                    <a:pt x="16128" y="376174"/>
                  </a:lnTo>
                  <a:close/>
                </a:path>
                <a:path w="125730" h="497205">
                  <a:moveTo>
                    <a:pt x="41870" y="423746"/>
                  </a:moveTo>
                  <a:lnTo>
                    <a:pt x="35433" y="470407"/>
                  </a:lnTo>
                  <a:lnTo>
                    <a:pt x="60706" y="473837"/>
                  </a:lnTo>
                  <a:lnTo>
                    <a:pt x="61615" y="467232"/>
                  </a:lnTo>
                  <a:lnTo>
                    <a:pt x="59816" y="467232"/>
                  </a:lnTo>
                  <a:lnTo>
                    <a:pt x="38100" y="464312"/>
                  </a:lnTo>
                  <a:lnTo>
                    <a:pt x="51528" y="447149"/>
                  </a:lnTo>
                  <a:lnTo>
                    <a:pt x="41870" y="423746"/>
                  </a:lnTo>
                  <a:close/>
                </a:path>
                <a:path w="125730" h="497205">
                  <a:moveTo>
                    <a:pt x="104775" y="388365"/>
                  </a:moveTo>
                  <a:lnTo>
                    <a:pt x="96900" y="389381"/>
                  </a:lnTo>
                  <a:lnTo>
                    <a:pt x="92456" y="394842"/>
                  </a:lnTo>
                  <a:lnTo>
                    <a:pt x="67125" y="427216"/>
                  </a:lnTo>
                  <a:lnTo>
                    <a:pt x="60706" y="473837"/>
                  </a:lnTo>
                  <a:lnTo>
                    <a:pt x="62808" y="473837"/>
                  </a:lnTo>
                  <a:lnTo>
                    <a:pt x="112522" y="410463"/>
                  </a:lnTo>
                  <a:lnTo>
                    <a:pt x="116840" y="405002"/>
                  </a:lnTo>
                  <a:lnTo>
                    <a:pt x="115824" y="397001"/>
                  </a:lnTo>
                  <a:lnTo>
                    <a:pt x="110362" y="392684"/>
                  </a:lnTo>
                  <a:lnTo>
                    <a:pt x="104775" y="388365"/>
                  </a:lnTo>
                  <a:close/>
                </a:path>
                <a:path w="125730" h="497205">
                  <a:moveTo>
                    <a:pt x="51528" y="447149"/>
                  </a:moveTo>
                  <a:lnTo>
                    <a:pt x="38100" y="464312"/>
                  </a:lnTo>
                  <a:lnTo>
                    <a:pt x="59816" y="467232"/>
                  </a:lnTo>
                  <a:lnTo>
                    <a:pt x="51528" y="447149"/>
                  </a:lnTo>
                  <a:close/>
                </a:path>
                <a:path w="125730" h="497205">
                  <a:moveTo>
                    <a:pt x="67125" y="427216"/>
                  </a:moveTo>
                  <a:lnTo>
                    <a:pt x="51528" y="447149"/>
                  </a:lnTo>
                  <a:lnTo>
                    <a:pt x="59816" y="467232"/>
                  </a:lnTo>
                  <a:lnTo>
                    <a:pt x="61615" y="467232"/>
                  </a:lnTo>
                  <a:lnTo>
                    <a:pt x="67125" y="427216"/>
                  </a:lnTo>
                  <a:close/>
                </a:path>
                <a:path w="125730" h="497205">
                  <a:moveTo>
                    <a:pt x="100330" y="0"/>
                  </a:moveTo>
                  <a:lnTo>
                    <a:pt x="41870" y="423746"/>
                  </a:lnTo>
                  <a:lnTo>
                    <a:pt x="51528" y="447149"/>
                  </a:lnTo>
                  <a:lnTo>
                    <a:pt x="67125" y="427216"/>
                  </a:lnTo>
                  <a:lnTo>
                    <a:pt x="125475" y="3428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6025" y="4286250"/>
            <a:ext cx="2543175" cy="2171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00518" y="6495097"/>
            <a:ext cx="10972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35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20" dirty="0">
                <a:solidFill>
                  <a:srgbClr val="FFFFFF"/>
                </a:solidFill>
                <a:latin typeface="Tahoma"/>
                <a:cs typeface="Tahoma"/>
              </a:rPr>
              <a:t>Oven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99949"/>
            <a:ext cx="654430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90" dirty="0"/>
              <a:t>Solar</a:t>
            </a:r>
            <a:r>
              <a:rPr sz="3600" spc="-135" dirty="0"/>
              <a:t> </a:t>
            </a:r>
            <a:r>
              <a:rPr sz="3600" spc="210" dirty="0"/>
              <a:t>energy</a:t>
            </a:r>
            <a:r>
              <a:rPr sz="3600" spc="10" dirty="0"/>
              <a:t> </a:t>
            </a:r>
            <a:r>
              <a:rPr sz="3600" spc="195" dirty="0"/>
              <a:t>close</a:t>
            </a:r>
            <a:r>
              <a:rPr sz="3600" spc="-170" dirty="0"/>
              <a:t> </a:t>
            </a:r>
            <a:r>
              <a:rPr sz="3600" dirty="0"/>
              <a:t>to</a:t>
            </a:r>
            <a:r>
              <a:rPr sz="3600" spc="114" dirty="0"/>
              <a:t> </a:t>
            </a:r>
            <a:r>
              <a:rPr sz="3600" spc="440" dirty="0"/>
              <a:t>home…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69083" y="1005903"/>
            <a:ext cx="47599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35" dirty="0">
                <a:solidFill>
                  <a:srgbClr val="FFFFFF"/>
                </a:solidFill>
                <a:latin typeface="Tahoma"/>
                <a:cs typeface="Tahoma"/>
              </a:rPr>
              <a:t>Solar</a:t>
            </a:r>
            <a:r>
              <a:rPr sz="155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50" dirty="0">
                <a:solidFill>
                  <a:srgbClr val="FFFFFF"/>
                </a:solidFill>
                <a:latin typeface="Tahoma"/>
                <a:cs typeface="Tahoma"/>
              </a:rPr>
              <a:t>Water</a:t>
            </a:r>
            <a:r>
              <a:rPr sz="155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30" dirty="0">
                <a:solidFill>
                  <a:srgbClr val="FFFFFF"/>
                </a:solidFill>
                <a:latin typeface="Tahoma"/>
                <a:cs typeface="Tahoma"/>
              </a:rPr>
              <a:t>Heaters</a:t>
            </a:r>
            <a:r>
              <a:rPr sz="155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Trebuchet MS"/>
                <a:cs typeface="Trebuchet MS"/>
              </a:rPr>
              <a:t>heat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FFFFFF"/>
                </a:solidFill>
                <a:latin typeface="Trebuchet MS"/>
                <a:cs typeface="Trebuchet MS"/>
              </a:rPr>
              <a:t>domestic</a:t>
            </a:r>
            <a:r>
              <a:rPr sz="15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475" y="5899150"/>
            <a:ext cx="747903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Photovoltaic</a:t>
            </a:r>
            <a:r>
              <a:rPr sz="180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Panels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National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Renewable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Laboratory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Golden,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85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researches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electricity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production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solar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4076700"/>
            <a:ext cx="6248400" cy="1790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7900" y="1323975"/>
            <a:ext cx="2962275" cy="2000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8950" y="1343025"/>
            <a:ext cx="2838450" cy="1981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371600"/>
            <a:ext cx="2667000" cy="19526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4552" y="3363848"/>
            <a:ext cx="127952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5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40" dirty="0">
                <a:solidFill>
                  <a:srgbClr val="FFFFFF"/>
                </a:solidFill>
                <a:latin typeface="Tahoma"/>
                <a:cs typeface="Tahoma"/>
              </a:rPr>
              <a:t>Heater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3684" y="3368675"/>
            <a:ext cx="183133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5" dirty="0">
                <a:solidFill>
                  <a:srgbClr val="FFFFFF"/>
                </a:solidFill>
                <a:latin typeface="Tahoma"/>
                <a:cs typeface="Tahoma"/>
              </a:rPr>
              <a:t>Flat</a:t>
            </a:r>
            <a:r>
              <a:rPr sz="15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20" dirty="0">
                <a:solidFill>
                  <a:srgbClr val="FFFFFF"/>
                </a:solidFill>
                <a:latin typeface="Tahoma"/>
                <a:cs typeface="Tahoma"/>
              </a:rPr>
              <a:t>Plate</a:t>
            </a:r>
            <a:r>
              <a:rPr sz="15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Collector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6734" y="3368675"/>
            <a:ext cx="170688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55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Installation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547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Brush Script MT</vt:lpstr>
      <vt:lpstr>Century Gothic</vt:lpstr>
      <vt:lpstr>Segoe UI Symbol</vt:lpstr>
      <vt:lpstr>Tahoma</vt:lpstr>
      <vt:lpstr>Trebuchet MS</vt:lpstr>
      <vt:lpstr>Wingdings</vt:lpstr>
      <vt:lpstr>Wingdings 3</vt:lpstr>
      <vt:lpstr>Ion</vt:lpstr>
      <vt:lpstr>Solar Power! Determining the amount of solar energy we can capture</vt:lpstr>
      <vt:lpstr>PowerPoint Presentation</vt:lpstr>
      <vt:lpstr>Why do we need solar power?</vt:lpstr>
      <vt:lpstr>Problems with fossil fuels</vt:lpstr>
      <vt:lpstr>Climate change consequences</vt:lpstr>
      <vt:lpstr>Lack of natural resources</vt:lpstr>
      <vt:lpstr>Potential dangers of deforestation</vt:lpstr>
      <vt:lpstr>Solar energy around the world…</vt:lpstr>
      <vt:lpstr>Solar energy close to home…</vt:lpstr>
      <vt:lpstr>About half of the incoming solar energy reaches Earth</vt:lpstr>
      <vt:lpstr>The amount of solar energy changes with location…</vt:lpstr>
      <vt:lpstr>…and time</vt:lpstr>
      <vt:lpstr>How much solar energy do we have access to?</vt:lpstr>
      <vt:lpstr>How much solar energy do we have access to?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ulleda rajesh</cp:lastModifiedBy>
  <cp:revision>1</cp:revision>
  <dcterms:created xsi:type="dcterms:W3CDTF">2024-08-02T14:33:16Z</dcterms:created>
  <dcterms:modified xsi:type="dcterms:W3CDTF">2024-08-02T15:02:41Z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LastSaved">
    <vt:filetime>2024-08-02T00:00:00Z</vt:filetime>
  </property>
</Properties>
</file>