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F2772-6DF0-6C42-9AEB-9691273583FE}" type="datetimeFigureOut">
              <a:rPr lang="en-US" smtClean="0"/>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B87CA-C694-4846-89E4-B946654886B6}" type="slidenum">
              <a:rPr lang="en-US" smtClean="0"/>
              <a:t>‹#›</a:t>
            </a:fld>
            <a:endParaRPr lang="en-US"/>
          </a:p>
        </p:txBody>
      </p:sp>
    </p:spTree>
    <p:extLst>
      <p:ext uri="{BB962C8B-B14F-4D97-AF65-F5344CB8AC3E}">
        <p14:creationId xmlns:p14="http://schemas.microsoft.com/office/powerpoint/2010/main" val="662098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B87CA-C694-4846-89E4-B946654886B6}" type="slidenum">
              <a:rPr lang="en-US" smtClean="0"/>
              <a:t>1</a:t>
            </a:fld>
            <a:endParaRPr lang="en-US"/>
          </a:p>
        </p:txBody>
      </p:sp>
    </p:spTree>
    <p:extLst>
      <p:ext uri="{BB962C8B-B14F-4D97-AF65-F5344CB8AC3E}">
        <p14:creationId xmlns:p14="http://schemas.microsoft.com/office/powerpoint/2010/main" val="2681547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8545-5A48-CFC7-BDD1-8B181E50FF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02072C-05CC-2294-2E25-6011409B11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53BFC0-1A66-CED6-45B1-F1399B0D8C83}"/>
              </a:ext>
            </a:extLst>
          </p:cNvPr>
          <p:cNvSpPr>
            <a:spLocks noGrp="1"/>
          </p:cNvSpPr>
          <p:nvPr>
            <p:ph type="dt" sz="half" idx="10"/>
          </p:nvPr>
        </p:nvSpPr>
        <p:spPr/>
        <p:txBody>
          <a:bodyPr/>
          <a:lstStyle/>
          <a:p>
            <a:fld id="{D02252CE-CA9E-C14C-9CAD-D9F7C5D15C14}" type="datetimeFigureOut">
              <a:rPr lang="en-US" smtClean="0"/>
              <a:t>7/31/2024</a:t>
            </a:fld>
            <a:endParaRPr lang="en-US"/>
          </a:p>
        </p:txBody>
      </p:sp>
      <p:sp>
        <p:nvSpPr>
          <p:cNvPr id="5" name="Footer Placeholder 4">
            <a:extLst>
              <a:ext uri="{FF2B5EF4-FFF2-40B4-BE49-F238E27FC236}">
                <a16:creationId xmlns:a16="http://schemas.microsoft.com/office/drawing/2014/main" id="{53D5EACC-31E3-4640-215B-F3653B85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F2850-E41B-9284-537E-C4A25988308A}"/>
              </a:ext>
            </a:extLst>
          </p:cNvPr>
          <p:cNvSpPr>
            <a:spLocks noGrp="1"/>
          </p:cNvSpPr>
          <p:nvPr>
            <p:ph type="sldNum" sz="quarter" idx="12"/>
          </p:nvPr>
        </p:nvSpPr>
        <p:spPr/>
        <p:txBody>
          <a:bodyPr/>
          <a:lstStyle/>
          <a:p>
            <a:fld id="{6F0C6DA0-52BA-7743-A1D4-E27C341A6F0E}" type="slidenum">
              <a:rPr lang="en-US" smtClean="0"/>
              <a:t>‹#›</a:t>
            </a:fld>
            <a:endParaRPr lang="en-US"/>
          </a:p>
        </p:txBody>
      </p:sp>
    </p:spTree>
    <p:extLst>
      <p:ext uri="{BB962C8B-B14F-4D97-AF65-F5344CB8AC3E}">
        <p14:creationId xmlns:p14="http://schemas.microsoft.com/office/powerpoint/2010/main" val="2338140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FB97-DE92-AC3B-110C-A3907BD004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C593F7-932D-F2D9-DD87-14D5E631B7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CCA9-4F98-9C68-6089-FE4BDE65C46C}"/>
              </a:ext>
            </a:extLst>
          </p:cNvPr>
          <p:cNvSpPr>
            <a:spLocks noGrp="1"/>
          </p:cNvSpPr>
          <p:nvPr>
            <p:ph type="dt" sz="half" idx="10"/>
          </p:nvPr>
        </p:nvSpPr>
        <p:spPr/>
        <p:txBody>
          <a:bodyPr/>
          <a:lstStyle/>
          <a:p>
            <a:fld id="{D02252CE-CA9E-C14C-9CAD-D9F7C5D15C14}" type="datetimeFigureOut">
              <a:rPr lang="en-US" smtClean="0"/>
              <a:t>7/31/2024</a:t>
            </a:fld>
            <a:endParaRPr lang="en-US"/>
          </a:p>
        </p:txBody>
      </p:sp>
      <p:sp>
        <p:nvSpPr>
          <p:cNvPr id="5" name="Footer Placeholder 4">
            <a:extLst>
              <a:ext uri="{FF2B5EF4-FFF2-40B4-BE49-F238E27FC236}">
                <a16:creationId xmlns:a16="http://schemas.microsoft.com/office/drawing/2014/main" id="{66FE970C-96B8-1596-30D0-034C641F0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62D51-D61D-D232-065E-136599206770}"/>
              </a:ext>
            </a:extLst>
          </p:cNvPr>
          <p:cNvSpPr>
            <a:spLocks noGrp="1"/>
          </p:cNvSpPr>
          <p:nvPr>
            <p:ph type="sldNum" sz="quarter" idx="12"/>
          </p:nvPr>
        </p:nvSpPr>
        <p:spPr/>
        <p:txBody>
          <a:bodyPr/>
          <a:lstStyle/>
          <a:p>
            <a:fld id="{6F0C6DA0-52BA-7743-A1D4-E27C341A6F0E}" type="slidenum">
              <a:rPr lang="en-US" smtClean="0"/>
              <a:t>‹#›</a:t>
            </a:fld>
            <a:endParaRPr lang="en-US"/>
          </a:p>
        </p:txBody>
      </p:sp>
    </p:spTree>
    <p:extLst>
      <p:ext uri="{BB962C8B-B14F-4D97-AF65-F5344CB8AC3E}">
        <p14:creationId xmlns:p14="http://schemas.microsoft.com/office/powerpoint/2010/main" val="161439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C7C62-FAB9-B98B-DCE3-92CC037FF2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39EDCC-91C4-4813-6A08-BCA1173C7B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153A-DEE8-C67D-CAE6-CBEB00CF05EB}"/>
              </a:ext>
            </a:extLst>
          </p:cNvPr>
          <p:cNvSpPr>
            <a:spLocks noGrp="1"/>
          </p:cNvSpPr>
          <p:nvPr>
            <p:ph type="dt" sz="half" idx="10"/>
          </p:nvPr>
        </p:nvSpPr>
        <p:spPr/>
        <p:txBody>
          <a:bodyPr/>
          <a:lstStyle/>
          <a:p>
            <a:fld id="{D02252CE-CA9E-C14C-9CAD-D9F7C5D15C14}" type="datetimeFigureOut">
              <a:rPr lang="en-US" smtClean="0"/>
              <a:t>7/31/2024</a:t>
            </a:fld>
            <a:endParaRPr lang="en-US"/>
          </a:p>
        </p:txBody>
      </p:sp>
      <p:sp>
        <p:nvSpPr>
          <p:cNvPr id="5" name="Footer Placeholder 4">
            <a:extLst>
              <a:ext uri="{FF2B5EF4-FFF2-40B4-BE49-F238E27FC236}">
                <a16:creationId xmlns:a16="http://schemas.microsoft.com/office/drawing/2014/main" id="{A7AC6956-9383-3827-9DC7-A0DC8087B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E5503-ADA4-140A-8808-5D213A84C5E6}"/>
              </a:ext>
            </a:extLst>
          </p:cNvPr>
          <p:cNvSpPr>
            <a:spLocks noGrp="1"/>
          </p:cNvSpPr>
          <p:nvPr>
            <p:ph type="sldNum" sz="quarter" idx="12"/>
          </p:nvPr>
        </p:nvSpPr>
        <p:spPr/>
        <p:txBody>
          <a:bodyPr/>
          <a:lstStyle/>
          <a:p>
            <a:fld id="{6F0C6DA0-52BA-7743-A1D4-E27C341A6F0E}" type="slidenum">
              <a:rPr lang="en-US" smtClean="0"/>
              <a:t>‹#›</a:t>
            </a:fld>
            <a:endParaRPr lang="en-US"/>
          </a:p>
        </p:txBody>
      </p:sp>
    </p:spTree>
    <p:extLst>
      <p:ext uri="{BB962C8B-B14F-4D97-AF65-F5344CB8AC3E}">
        <p14:creationId xmlns:p14="http://schemas.microsoft.com/office/powerpoint/2010/main" val="274753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F8FC-78EE-E15B-5A6C-5C3E9D583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7ABDC-76C5-67C6-3111-7BD1C7A3A3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701E4-2FFC-AC8E-AC6D-78BA44E15178}"/>
              </a:ext>
            </a:extLst>
          </p:cNvPr>
          <p:cNvSpPr>
            <a:spLocks noGrp="1"/>
          </p:cNvSpPr>
          <p:nvPr>
            <p:ph type="dt" sz="half" idx="10"/>
          </p:nvPr>
        </p:nvSpPr>
        <p:spPr/>
        <p:txBody>
          <a:bodyPr/>
          <a:lstStyle/>
          <a:p>
            <a:fld id="{D02252CE-CA9E-C14C-9CAD-D9F7C5D15C14}" type="datetimeFigureOut">
              <a:rPr lang="en-US" smtClean="0"/>
              <a:t>7/31/2024</a:t>
            </a:fld>
            <a:endParaRPr lang="en-US"/>
          </a:p>
        </p:txBody>
      </p:sp>
      <p:sp>
        <p:nvSpPr>
          <p:cNvPr id="5" name="Footer Placeholder 4">
            <a:extLst>
              <a:ext uri="{FF2B5EF4-FFF2-40B4-BE49-F238E27FC236}">
                <a16:creationId xmlns:a16="http://schemas.microsoft.com/office/drawing/2014/main" id="{2532C236-F8FF-10C8-8F38-8C78DC2C1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84C34-D8AE-EA95-435A-7B3B343CAC11}"/>
              </a:ext>
            </a:extLst>
          </p:cNvPr>
          <p:cNvSpPr>
            <a:spLocks noGrp="1"/>
          </p:cNvSpPr>
          <p:nvPr>
            <p:ph type="sldNum" sz="quarter" idx="12"/>
          </p:nvPr>
        </p:nvSpPr>
        <p:spPr/>
        <p:txBody>
          <a:bodyPr/>
          <a:lstStyle/>
          <a:p>
            <a:fld id="{6F0C6DA0-52BA-7743-A1D4-E27C341A6F0E}" type="slidenum">
              <a:rPr lang="en-US" smtClean="0"/>
              <a:t>‹#›</a:t>
            </a:fld>
            <a:endParaRPr lang="en-US"/>
          </a:p>
        </p:txBody>
      </p:sp>
    </p:spTree>
    <p:extLst>
      <p:ext uri="{BB962C8B-B14F-4D97-AF65-F5344CB8AC3E}">
        <p14:creationId xmlns:p14="http://schemas.microsoft.com/office/powerpoint/2010/main" val="271492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6B6F-1BCC-C493-EFEC-F18431024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CFCE61-D425-CEC2-A152-BA20C5DE19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A88730-8F24-84EA-0215-A981D66DB577}"/>
              </a:ext>
            </a:extLst>
          </p:cNvPr>
          <p:cNvSpPr>
            <a:spLocks noGrp="1"/>
          </p:cNvSpPr>
          <p:nvPr>
            <p:ph type="dt" sz="half" idx="10"/>
          </p:nvPr>
        </p:nvSpPr>
        <p:spPr/>
        <p:txBody>
          <a:bodyPr/>
          <a:lstStyle/>
          <a:p>
            <a:fld id="{D02252CE-CA9E-C14C-9CAD-D9F7C5D15C14}" type="datetimeFigureOut">
              <a:rPr lang="en-US" smtClean="0"/>
              <a:t>7/31/2024</a:t>
            </a:fld>
            <a:endParaRPr lang="en-US"/>
          </a:p>
        </p:txBody>
      </p:sp>
      <p:sp>
        <p:nvSpPr>
          <p:cNvPr id="5" name="Footer Placeholder 4">
            <a:extLst>
              <a:ext uri="{FF2B5EF4-FFF2-40B4-BE49-F238E27FC236}">
                <a16:creationId xmlns:a16="http://schemas.microsoft.com/office/drawing/2014/main" id="{87F38686-3846-8014-FF5C-10F4D63F0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62DA9-DA5A-D840-4271-FACD9B626B73}"/>
              </a:ext>
            </a:extLst>
          </p:cNvPr>
          <p:cNvSpPr>
            <a:spLocks noGrp="1"/>
          </p:cNvSpPr>
          <p:nvPr>
            <p:ph type="sldNum" sz="quarter" idx="12"/>
          </p:nvPr>
        </p:nvSpPr>
        <p:spPr/>
        <p:txBody>
          <a:bodyPr/>
          <a:lstStyle/>
          <a:p>
            <a:fld id="{6F0C6DA0-52BA-7743-A1D4-E27C341A6F0E}" type="slidenum">
              <a:rPr lang="en-US" smtClean="0"/>
              <a:t>‹#›</a:t>
            </a:fld>
            <a:endParaRPr lang="en-US"/>
          </a:p>
        </p:txBody>
      </p:sp>
    </p:spTree>
    <p:extLst>
      <p:ext uri="{BB962C8B-B14F-4D97-AF65-F5344CB8AC3E}">
        <p14:creationId xmlns:p14="http://schemas.microsoft.com/office/powerpoint/2010/main" val="769794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EBD4-E9D4-BBC1-DD81-B0D2C9ACF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624224-BDB4-C639-4640-C5F1A2EB7E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641A84-9CDC-ACD4-52C3-17DAD2C94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517325-B71B-C263-8C83-B5AC6108B266}"/>
              </a:ext>
            </a:extLst>
          </p:cNvPr>
          <p:cNvSpPr>
            <a:spLocks noGrp="1"/>
          </p:cNvSpPr>
          <p:nvPr>
            <p:ph type="dt" sz="half" idx="10"/>
          </p:nvPr>
        </p:nvSpPr>
        <p:spPr/>
        <p:txBody>
          <a:bodyPr/>
          <a:lstStyle/>
          <a:p>
            <a:fld id="{D02252CE-CA9E-C14C-9CAD-D9F7C5D15C14}" type="datetimeFigureOut">
              <a:rPr lang="en-US" smtClean="0"/>
              <a:t>7/31/2024</a:t>
            </a:fld>
            <a:endParaRPr lang="en-US"/>
          </a:p>
        </p:txBody>
      </p:sp>
      <p:sp>
        <p:nvSpPr>
          <p:cNvPr id="6" name="Footer Placeholder 5">
            <a:extLst>
              <a:ext uri="{FF2B5EF4-FFF2-40B4-BE49-F238E27FC236}">
                <a16:creationId xmlns:a16="http://schemas.microsoft.com/office/drawing/2014/main" id="{C0075168-A0AB-F099-5DD5-2576314CD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DB303-9FC7-8DB2-347F-93ECCF678A2E}"/>
              </a:ext>
            </a:extLst>
          </p:cNvPr>
          <p:cNvSpPr>
            <a:spLocks noGrp="1"/>
          </p:cNvSpPr>
          <p:nvPr>
            <p:ph type="sldNum" sz="quarter" idx="12"/>
          </p:nvPr>
        </p:nvSpPr>
        <p:spPr/>
        <p:txBody>
          <a:bodyPr/>
          <a:lstStyle/>
          <a:p>
            <a:fld id="{6F0C6DA0-52BA-7743-A1D4-E27C341A6F0E}" type="slidenum">
              <a:rPr lang="en-US" smtClean="0"/>
              <a:t>‹#›</a:t>
            </a:fld>
            <a:endParaRPr lang="en-US"/>
          </a:p>
        </p:txBody>
      </p:sp>
    </p:spTree>
    <p:extLst>
      <p:ext uri="{BB962C8B-B14F-4D97-AF65-F5344CB8AC3E}">
        <p14:creationId xmlns:p14="http://schemas.microsoft.com/office/powerpoint/2010/main" val="330050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34C-70AE-1765-E30E-A86EA88824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8649CA-7A57-B0B8-147F-0D465B3E2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582293-AEA4-8DED-2C2D-91EA60D9D6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82C857-85CB-04AD-B33C-C18CFB645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D46E2-96F6-E984-C513-3395FDBB6A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ED6A7F-8293-B90B-9018-D0693C9BA7AB}"/>
              </a:ext>
            </a:extLst>
          </p:cNvPr>
          <p:cNvSpPr>
            <a:spLocks noGrp="1"/>
          </p:cNvSpPr>
          <p:nvPr>
            <p:ph type="dt" sz="half" idx="10"/>
          </p:nvPr>
        </p:nvSpPr>
        <p:spPr/>
        <p:txBody>
          <a:bodyPr/>
          <a:lstStyle/>
          <a:p>
            <a:fld id="{D02252CE-CA9E-C14C-9CAD-D9F7C5D15C14}" type="datetimeFigureOut">
              <a:rPr lang="en-US" smtClean="0"/>
              <a:t>7/31/2024</a:t>
            </a:fld>
            <a:endParaRPr lang="en-US"/>
          </a:p>
        </p:txBody>
      </p:sp>
      <p:sp>
        <p:nvSpPr>
          <p:cNvPr id="8" name="Footer Placeholder 7">
            <a:extLst>
              <a:ext uri="{FF2B5EF4-FFF2-40B4-BE49-F238E27FC236}">
                <a16:creationId xmlns:a16="http://schemas.microsoft.com/office/drawing/2014/main" id="{E60FAC37-13F9-B415-0BA6-0C8E262AA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1B687D-99C4-77DE-712C-FFE2D10B3410}"/>
              </a:ext>
            </a:extLst>
          </p:cNvPr>
          <p:cNvSpPr>
            <a:spLocks noGrp="1"/>
          </p:cNvSpPr>
          <p:nvPr>
            <p:ph type="sldNum" sz="quarter" idx="12"/>
          </p:nvPr>
        </p:nvSpPr>
        <p:spPr/>
        <p:txBody>
          <a:bodyPr/>
          <a:lstStyle/>
          <a:p>
            <a:fld id="{6F0C6DA0-52BA-7743-A1D4-E27C341A6F0E}" type="slidenum">
              <a:rPr lang="en-US" smtClean="0"/>
              <a:t>‹#›</a:t>
            </a:fld>
            <a:endParaRPr lang="en-US"/>
          </a:p>
        </p:txBody>
      </p:sp>
    </p:spTree>
    <p:extLst>
      <p:ext uri="{BB962C8B-B14F-4D97-AF65-F5344CB8AC3E}">
        <p14:creationId xmlns:p14="http://schemas.microsoft.com/office/powerpoint/2010/main" val="376811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8FB7-AC86-DCE2-2D83-231E511504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306C62-9722-463D-BC55-DA74725650AF}"/>
              </a:ext>
            </a:extLst>
          </p:cNvPr>
          <p:cNvSpPr>
            <a:spLocks noGrp="1"/>
          </p:cNvSpPr>
          <p:nvPr>
            <p:ph type="dt" sz="half" idx="10"/>
          </p:nvPr>
        </p:nvSpPr>
        <p:spPr/>
        <p:txBody>
          <a:bodyPr/>
          <a:lstStyle/>
          <a:p>
            <a:fld id="{D02252CE-CA9E-C14C-9CAD-D9F7C5D15C14}" type="datetimeFigureOut">
              <a:rPr lang="en-US" smtClean="0"/>
              <a:t>7/31/2024</a:t>
            </a:fld>
            <a:endParaRPr lang="en-US"/>
          </a:p>
        </p:txBody>
      </p:sp>
      <p:sp>
        <p:nvSpPr>
          <p:cNvPr id="4" name="Footer Placeholder 3">
            <a:extLst>
              <a:ext uri="{FF2B5EF4-FFF2-40B4-BE49-F238E27FC236}">
                <a16:creationId xmlns:a16="http://schemas.microsoft.com/office/drawing/2014/main" id="{01C27BCA-0271-B31C-3E64-C655713A07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1AEB8-DBAD-7009-7A90-11414DDD2CED}"/>
              </a:ext>
            </a:extLst>
          </p:cNvPr>
          <p:cNvSpPr>
            <a:spLocks noGrp="1"/>
          </p:cNvSpPr>
          <p:nvPr>
            <p:ph type="sldNum" sz="quarter" idx="12"/>
          </p:nvPr>
        </p:nvSpPr>
        <p:spPr/>
        <p:txBody>
          <a:bodyPr/>
          <a:lstStyle/>
          <a:p>
            <a:fld id="{6F0C6DA0-52BA-7743-A1D4-E27C341A6F0E}" type="slidenum">
              <a:rPr lang="en-US" smtClean="0"/>
              <a:t>‹#›</a:t>
            </a:fld>
            <a:endParaRPr lang="en-US"/>
          </a:p>
        </p:txBody>
      </p:sp>
    </p:spTree>
    <p:extLst>
      <p:ext uri="{BB962C8B-B14F-4D97-AF65-F5344CB8AC3E}">
        <p14:creationId xmlns:p14="http://schemas.microsoft.com/office/powerpoint/2010/main" val="264446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C98D6-7852-B36F-632C-A78E4392D4D0}"/>
              </a:ext>
            </a:extLst>
          </p:cNvPr>
          <p:cNvSpPr>
            <a:spLocks noGrp="1"/>
          </p:cNvSpPr>
          <p:nvPr>
            <p:ph type="dt" sz="half" idx="10"/>
          </p:nvPr>
        </p:nvSpPr>
        <p:spPr/>
        <p:txBody>
          <a:bodyPr/>
          <a:lstStyle/>
          <a:p>
            <a:fld id="{D02252CE-CA9E-C14C-9CAD-D9F7C5D15C14}" type="datetimeFigureOut">
              <a:rPr lang="en-US" smtClean="0"/>
              <a:t>7/31/2024</a:t>
            </a:fld>
            <a:endParaRPr lang="en-US"/>
          </a:p>
        </p:txBody>
      </p:sp>
      <p:sp>
        <p:nvSpPr>
          <p:cNvPr id="3" name="Footer Placeholder 2">
            <a:extLst>
              <a:ext uri="{FF2B5EF4-FFF2-40B4-BE49-F238E27FC236}">
                <a16:creationId xmlns:a16="http://schemas.microsoft.com/office/drawing/2014/main" id="{6B41B388-EAFB-669A-5482-32E76BFA6F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FC0687-5FEC-E4F6-73EE-CC63C9D0A5FB}"/>
              </a:ext>
            </a:extLst>
          </p:cNvPr>
          <p:cNvSpPr>
            <a:spLocks noGrp="1"/>
          </p:cNvSpPr>
          <p:nvPr>
            <p:ph type="sldNum" sz="quarter" idx="12"/>
          </p:nvPr>
        </p:nvSpPr>
        <p:spPr/>
        <p:txBody>
          <a:bodyPr/>
          <a:lstStyle/>
          <a:p>
            <a:fld id="{6F0C6DA0-52BA-7743-A1D4-E27C341A6F0E}" type="slidenum">
              <a:rPr lang="en-US" smtClean="0"/>
              <a:t>‹#›</a:t>
            </a:fld>
            <a:endParaRPr lang="en-US"/>
          </a:p>
        </p:txBody>
      </p:sp>
    </p:spTree>
    <p:extLst>
      <p:ext uri="{BB962C8B-B14F-4D97-AF65-F5344CB8AC3E}">
        <p14:creationId xmlns:p14="http://schemas.microsoft.com/office/powerpoint/2010/main" val="211530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918B-6194-690D-4C5C-6A74A50B9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001AC-EB92-E66D-BEAC-18B0E7D607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AE39C-CFB0-49DE-44E6-47469640B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2EBCF5-EC26-8681-DDC1-B362AEAB635A}"/>
              </a:ext>
            </a:extLst>
          </p:cNvPr>
          <p:cNvSpPr>
            <a:spLocks noGrp="1"/>
          </p:cNvSpPr>
          <p:nvPr>
            <p:ph type="dt" sz="half" idx="10"/>
          </p:nvPr>
        </p:nvSpPr>
        <p:spPr/>
        <p:txBody>
          <a:bodyPr/>
          <a:lstStyle/>
          <a:p>
            <a:fld id="{D02252CE-CA9E-C14C-9CAD-D9F7C5D15C14}" type="datetimeFigureOut">
              <a:rPr lang="en-US" smtClean="0"/>
              <a:t>7/31/2024</a:t>
            </a:fld>
            <a:endParaRPr lang="en-US"/>
          </a:p>
        </p:txBody>
      </p:sp>
      <p:sp>
        <p:nvSpPr>
          <p:cNvPr id="6" name="Footer Placeholder 5">
            <a:extLst>
              <a:ext uri="{FF2B5EF4-FFF2-40B4-BE49-F238E27FC236}">
                <a16:creationId xmlns:a16="http://schemas.microsoft.com/office/drawing/2014/main" id="{D39BA1AD-67F1-A2FF-2DA9-F8E50FED8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A8C4B-EF91-ED45-C3A6-854B62193BF5}"/>
              </a:ext>
            </a:extLst>
          </p:cNvPr>
          <p:cNvSpPr>
            <a:spLocks noGrp="1"/>
          </p:cNvSpPr>
          <p:nvPr>
            <p:ph type="sldNum" sz="quarter" idx="12"/>
          </p:nvPr>
        </p:nvSpPr>
        <p:spPr/>
        <p:txBody>
          <a:bodyPr/>
          <a:lstStyle/>
          <a:p>
            <a:fld id="{6F0C6DA0-52BA-7743-A1D4-E27C341A6F0E}" type="slidenum">
              <a:rPr lang="en-US" smtClean="0"/>
              <a:t>‹#›</a:t>
            </a:fld>
            <a:endParaRPr lang="en-US"/>
          </a:p>
        </p:txBody>
      </p:sp>
    </p:spTree>
    <p:extLst>
      <p:ext uri="{BB962C8B-B14F-4D97-AF65-F5344CB8AC3E}">
        <p14:creationId xmlns:p14="http://schemas.microsoft.com/office/powerpoint/2010/main" val="120197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32B1-4EEF-01C2-643D-16886D77F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8A1759-10E1-F952-82B5-42D549DF0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A5B140-8062-606F-7A1D-3C188DF34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B85DC-AB9D-95BD-F124-4E43FF5F3440}"/>
              </a:ext>
            </a:extLst>
          </p:cNvPr>
          <p:cNvSpPr>
            <a:spLocks noGrp="1"/>
          </p:cNvSpPr>
          <p:nvPr>
            <p:ph type="dt" sz="half" idx="10"/>
          </p:nvPr>
        </p:nvSpPr>
        <p:spPr/>
        <p:txBody>
          <a:bodyPr/>
          <a:lstStyle/>
          <a:p>
            <a:fld id="{D02252CE-CA9E-C14C-9CAD-D9F7C5D15C14}" type="datetimeFigureOut">
              <a:rPr lang="en-US" smtClean="0"/>
              <a:t>7/31/2024</a:t>
            </a:fld>
            <a:endParaRPr lang="en-US"/>
          </a:p>
        </p:txBody>
      </p:sp>
      <p:sp>
        <p:nvSpPr>
          <p:cNvPr id="6" name="Footer Placeholder 5">
            <a:extLst>
              <a:ext uri="{FF2B5EF4-FFF2-40B4-BE49-F238E27FC236}">
                <a16:creationId xmlns:a16="http://schemas.microsoft.com/office/drawing/2014/main" id="{EBE4A983-C597-90EB-DAE4-941B5D594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ADFEE1-9D7B-3316-047E-088DAE18E712}"/>
              </a:ext>
            </a:extLst>
          </p:cNvPr>
          <p:cNvSpPr>
            <a:spLocks noGrp="1"/>
          </p:cNvSpPr>
          <p:nvPr>
            <p:ph type="sldNum" sz="quarter" idx="12"/>
          </p:nvPr>
        </p:nvSpPr>
        <p:spPr/>
        <p:txBody>
          <a:bodyPr/>
          <a:lstStyle/>
          <a:p>
            <a:fld id="{6F0C6DA0-52BA-7743-A1D4-E27C341A6F0E}" type="slidenum">
              <a:rPr lang="en-US" smtClean="0"/>
              <a:t>‹#›</a:t>
            </a:fld>
            <a:endParaRPr lang="en-US"/>
          </a:p>
        </p:txBody>
      </p:sp>
    </p:spTree>
    <p:extLst>
      <p:ext uri="{BB962C8B-B14F-4D97-AF65-F5344CB8AC3E}">
        <p14:creationId xmlns:p14="http://schemas.microsoft.com/office/powerpoint/2010/main" val="216717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DDE49F-57FF-97D9-3D31-37E14B77F7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B8148D-BC37-0188-A305-688E51BA96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81AAF-2C7A-E8FC-3E11-63356DBEB8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2252CE-CA9E-C14C-9CAD-D9F7C5D15C14}" type="datetimeFigureOut">
              <a:rPr lang="en-US" smtClean="0"/>
              <a:t>7/31/2024</a:t>
            </a:fld>
            <a:endParaRPr lang="en-US"/>
          </a:p>
        </p:txBody>
      </p:sp>
      <p:sp>
        <p:nvSpPr>
          <p:cNvPr id="5" name="Footer Placeholder 4">
            <a:extLst>
              <a:ext uri="{FF2B5EF4-FFF2-40B4-BE49-F238E27FC236}">
                <a16:creationId xmlns:a16="http://schemas.microsoft.com/office/drawing/2014/main" id="{EF1A57F6-E2E4-E861-8385-73DDFC7336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2FF3ED4-225F-B066-C3D9-B06237D72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0C6DA0-52BA-7743-A1D4-E27C341A6F0E}" type="slidenum">
              <a:rPr lang="en-US" smtClean="0"/>
              <a:t>‹#›</a:t>
            </a:fld>
            <a:endParaRPr lang="en-US"/>
          </a:p>
        </p:txBody>
      </p:sp>
    </p:spTree>
    <p:extLst>
      <p:ext uri="{BB962C8B-B14F-4D97-AF65-F5344CB8AC3E}">
        <p14:creationId xmlns:p14="http://schemas.microsoft.com/office/powerpoint/2010/main" val="3573199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3.jpeg"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tmp"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0061-1A88-9E51-DA4A-EA78E832140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D5E6F93-2A9D-600C-3832-B8806CCA7209}"/>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75FE7DAD-AA7F-3876-A8E8-CDB1EE446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38" y="-85572"/>
            <a:ext cx="13068096" cy="6943571"/>
          </a:xfrm>
          <a:prstGeom prst="rect">
            <a:avLst/>
          </a:prstGeom>
        </p:spPr>
      </p:pic>
      <p:sp>
        <p:nvSpPr>
          <p:cNvPr id="5" name="TextBox 4">
            <a:extLst>
              <a:ext uri="{FF2B5EF4-FFF2-40B4-BE49-F238E27FC236}">
                <a16:creationId xmlns:a16="http://schemas.microsoft.com/office/drawing/2014/main" id="{972B8637-E979-E7F1-A876-D56AC2805AA2}"/>
              </a:ext>
            </a:extLst>
          </p:cNvPr>
          <p:cNvSpPr txBox="1"/>
          <p:nvPr/>
        </p:nvSpPr>
        <p:spPr>
          <a:xfrm>
            <a:off x="5252910" y="2471814"/>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C2270E74-3466-750E-514E-BEE09BB5AB84}"/>
              </a:ext>
            </a:extLst>
          </p:cNvPr>
          <p:cNvSpPr txBox="1"/>
          <p:nvPr/>
        </p:nvSpPr>
        <p:spPr>
          <a:xfrm>
            <a:off x="5252910" y="2471814"/>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5FB72A13-F60F-FC3B-8462-E50D3AB94C65}"/>
              </a:ext>
            </a:extLst>
          </p:cNvPr>
          <p:cNvSpPr txBox="1"/>
          <p:nvPr/>
        </p:nvSpPr>
        <p:spPr>
          <a:xfrm flipV="1">
            <a:off x="5036535" y="-5348262"/>
            <a:ext cx="5578085" cy="646331"/>
          </a:xfrm>
          <a:prstGeom prst="rect">
            <a:avLst/>
          </a:prstGeom>
          <a:noFill/>
        </p:spPr>
        <p:txBody>
          <a:bodyPr wrap="square" rtlCol="0">
            <a:spAutoFit/>
          </a:bodyPr>
          <a:lstStyle/>
          <a:p>
            <a:pPr algn="l"/>
            <a:endParaRPr lang="en-US" dirty="0"/>
          </a:p>
          <a:p>
            <a:pPr algn="l"/>
            <a:endParaRPr lang="en-US" dirty="0"/>
          </a:p>
        </p:txBody>
      </p:sp>
      <p:sp>
        <p:nvSpPr>
          <p:cNvPr id="8" name="TextBox 7">
            <a:extLst>
              <a:ext uri="{FF2B5EF4-FFF2-40B4-BE49-F238E27FC236}">
                <a16:creationId xmlns:a16="http://schemas.microsoft.com/office/drawing/2014/main" id="{E80C439D-05FC-C31E-A0D4-AAC2ADEE37D2}"/>
              </a:ext>
            </a:extLst>
          </p:cNvPr>
          <p:cNvSpPr txBox="1"/>
          <p:nvPr/>
        </p:nvSpPr>
        <p:spPr>
          <a:xfrm>
            <a:off x="9306994" y="3602038"/>
            <a:ext cx="4637198" cy="1477328"/>
          </a:xfrm>
          <a:prstGeom prst="rect">
            <a:avLst/>
          </a:prstGeom>
          <a:noFill/>
        </p:spPr>
        <p:txBody>
          <a:bodyPr wrap="square" rtlCol="0">
            <a:spAutoFit/>
          </a:bodyPr>
          <a:lstStyle/>
          <a:p>
            <a:pPr algn="l"/>
            <a:r>
              <a:rPr lang="en-US" b="1" dirty="0"/>
              <a:t>Name -  </a:t>
            </a:r>
            <a:r>
              <a:rPr lang="en-US" b="1" dirty="0" err="1"/>
              <a:t>koppolu</a:t>
            </a:r>
            <a:r>
              <a:rPr lang="en-US" b="1" dirty="0"/>
              <a:t> </a:t>
            </a:r>
            <a:r>
              <a:rPr lang="en-US" b="1" dirty="0" err="1"/>
              <a:t>Gowthami</a:t>
            </a:r>
            <a:r>
              <a:rPr lang="en-US" b="1" dirty="0"/>
              <a:t> </a:t>
            </a:r>
          </a:p>
          <a:p>
            <a:pPr algn="l"/>
            <a:r>
              <a:rPr lang="en-US" b="1" dirty="0"/>
              <a:t>Roll no-  239Y1A0475</a:t>
            </a:r>
          </a:p>
          <a:p>
            <a:pPr algn="l"/>
            <a:r>
              <a:rPr lang="en-US" b="1" dirty="0"/>
              <a:t>Class   -  B Tech II Semester </a:t>
            </a:r>
          </a:p>
          <a:p>
            <a:pPr algn="l"/>
            <a:r>
              <a:rPr lang="en-US" b="1" dirty="0"/>
              <a:t>Branch - ECE</a:t>
            </a:r>
          </a:p>
          <a:p>
            <a:pPr algn="l"/>
            <a:endParaRPr lang="en-US" b="1" dirty="0"/>
          </a:p>
        </p:txBody>
      </p:sp>
      <p:sp>
        <p:nvSpPr>
          <p:cNvPr id="9" name="TextBox 8">
            <a:extLst>
              <a:ext uri="{FF2B5EF4-FFF2-40B4-BE49-F238E27FC236}">
                <a16:creationId xmlns:a16="http://schemas.microsoft.com/office/drawing/2014/main" id="{4694CA3B-0A54-071D-7E5F-72F28E50543C}"/>
              </a:ext>
            </a:extLst>
          </p:cNvPr>
          <p:cNvSpPr txBox="1"/>
          <p:nvPr/>
        </p:nvSpPr>
        <p:spPr>
          <a:xfrm rot="13414045">
            <a:off x="661712" y="11980"/>
            <a:ext cx="3632424" cy="3606021"/>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9D1B0D7A-EDF9-1456-8121-16EF61AD9A07}"/>
              </a:ext>
            </a:extLst>
          </p:cNvPr>
          <p:cNvSpPr txBox="1"/>
          <p:nvPr/>
        </p:nvSpPr>
        <p:spPr>
          <a:xfrm flipV="1">
            <a:off x="220043" y="782374"/>
            <a:ext cx="6860541" cy="880445"/>
          </a:xfrm>
          <a:prstGeom prst="rect">
            <a:avLst/>
          </a:prstGeom>
          <a:noFill/>
        </p:spPr>
        <p:txBody>
          <a:bodyPr wrap="square" rtlCol="0">
            <a:spAutoFit/>
          </a:bodyPr>
          <a:lstStyle/>
          <a:p>
            <a:pPr algn="l"/>
            <a:endParaRPr lang="en-US"/>
          </a:p>
        </p:txBody>
      </p:sp>
      <p:pic>
        <p:nvPicPr>
          <p:cNvPr id="12" name="Picture 11">
            <a:extLst>
              <a:ext uri="{FF2B5EF4-FFF2-40B4-BE49-F238E27FC236}">
                <a16:creationId xmlns:a16="http://schemas.microsoft.com/office/drawing/2014/main" id="{247AED67-B979-3021-0267-19EE63B3E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864" y="-85572"/>
            <a:ext cx="3754078" cy="6943571"/>
          </a:xfrm>
          <a:prstGeom prst="rect">
            <a:avLst/>
          </a:prstGeom>
        </p:spPr>
      </p:pic>
      <p:pic>
        <p:nvPicPr>
          <p:cNvPr id="13" name="Picture 12">
            <a:extLst>
              <a:ext uri="{FF2B5EF4-FFF2-40B4-BE49-F238E27FC236}">
                <a16:creationId xmlns:a16="http://schemas.microsoft.com/office/drawing/2014/main" id="{51C995F8-B586-7368-12B6-9FF69C4361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6666" y="-85572"/>
            <a:ext cx="5418667" cy="6943572"/>
          </a:xfrm>
          <a:prstGeom prst="rect">
            <a:avLst/>
          </a:prstGeom>
        </p:spPr>
      </p:pic>
    </p:spTree>
    <p:extLst>
      <p:ext uri="{BB962C8B-B14F-4D97-AF65-F5344CB8AC3E}">
        <p14:creationId xmlns:p14="http://schemas.microsoft.com/office/powerpoint/2010/main" val="3334862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7D9B-A0DC-D3A4-BEFC-CE498DE60B01}"/>
              </a:ext>
            </a:extLst>
          </p:cNvPr>
          <p:cNvSpPr>
            <a:spLocks noGrp="1"/>
          </p:cNvSpPr>
          <p:nvPr>
            <p:ph type="title"/>
          </p:nvPr>
        </p:nvSpPr>
        <p:spPr>
          <a:xfrm>
            <a:off x="1107141" y="181756"/>
            <a:ext cx="10515600" cy="1325563"/>
          </a:xfrm>
        </p:spPr>
        <p:txBody>
          <a:bodyPr/>
          <a:lstStyle/>
          <a:p>
            <a:r>
              <a:rPr lang="en-US" dirty="0">
                <a:solidFill>
                  <a:schemeClr val="accent3">
                    <a:lumMod val="60000"/>
                    <a:lumOff val="40000"/>
                  </a:schemeClr>
                </a:solidFill>
              </a:rPr>
              <a:t>Conclusion </a:t>
            </a:r>
          </a:p>
        </p:txBody>
      </p:sp>
      <p:sp>
        <p:nvSpPr>
          <p:cNvPr id="3" name="Content Placeholder 2">
            <a:extLst>
              <a:ext uri="{FF2B5EF4-FFF2-40B4-BE49-F238E27FC236}">
                <a16:creationId xmlns:a16="http://schemas.microsoft.com/office/drawing/2014/main" id="{B096EC67-0279-82C0-F0D7-75D99D9058C8}"/>
              </a:ext>
            </a:extLst>
          </p:cNvPr>
          <p:cNvSpPr>
            <a:spLocks noGrp="1"/>
          </p:cNvSpPr>
          <p:nvPr>
            <p:ph idx="1"/>
          </p:nvPr>
        </p:nvSpPr>
        <p:spPr/>
        <p:txBody>
          <a:bodyPr/>
          <a:lstStyle/>
          <a:p>
            <a:r>
              <a:rPr lang="en-US" dirty="0"/>
              <a:t>Ecotourism plays a significant role in promoting sustainable natural resource management by fostering environmental conservation, supporting local communities, and raising awareness about the importance of preserving fragile ecosystems.</a:t>
            </a:r>
          </a:p>
        </p:txBody>
      </p:sp>
      <p:pic>
        <p:nvPicPr>
          <p:cNvPr id="4" name="Picture 3">
            <a:extLst>
              <a:ext uri="{FF2B5EF4-FFF2-40B4-BE49-F238E27FC236}">
                <a16:creationId xmlns:a16="http://schemas.microsoft.com/office/drawing/2014/main" id="{1B03D573-3F37-500F-48D1-C193F2107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294" y="3429000"/>
            <a:ext cx="6271219" cy="3429000"/>
          </a:xfrm>
          <a:prstGeom prst="rect">
            <a:avLst/>
          </a:prstGeom>
        </p:spPr>
      </p:pic>
    </p:spTree>
    <p:extLst>
      <p:ext uri="{BB962C8B-B14F-4D97-AF65-F5344CB8AC3E}">
        <p14:creationId xmlns:p14="http://schemas.microsoft.com/office/powerpoint/2010/main" val="287438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C7B973-D546-96FF-4872-92BBD34E3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1" y="0"/>
            <a:ext cx="12823605" cy="6857999"/>
          </a:xfrm>
          <a:prstGeom prst="rect">
            <a:avLst/>
          </a:prstGeom>
        </p:spPr>
      </p:pic>
      <p:pic>
        <p:nvPicPr>
          <p:cNvPr id="5" name="Picture 4">
            <a:extLst>
              <a:ext uri="{FF2B5EF4-FFF2-40B4-BE49-F238E27FC236}">
                <a16:creationId xmlns:a16="http://schemas.microsoft.com/office/drawing/2014/main" id="{68BB4713-F9DF-01CC-9E78-9A64C5999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97203" y="5383068"/>
            <a:ext cx="3944039" cy="1212274"/>
          </a:xfrm>
          <a:prstGeom prst="rect">
            <a:avLst/>
          </a:prstGeom>
        </p:spPr>
      </p:pic>
    </p:spTree>
    <p:extLst>
      <p:ext uri="{BB962C8B-B14F-4D97-AF65-F5344CB8AC3E}">
        <p14:creationId xmlns:p14="http://schemas.microsoft.com/office/powerpoint/2010/main" val="106569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7D5C-3DD8-9DFE-16B8-A9E53F38A125}"/>
              </a:ext>
            </a:extLst>
          </p:cNvPr>
          <p:cNvSpPr>
            <a:spLocks noGrp="1"/>
          </p:cNvSpPr>
          <p:nvPr>
            <p:ph type="title"/>
          </p:nvPr>
        </p:nvSpPr>
        <p:spPr/>
        <p:txBody>
          <a:bodyPr/>
          <a:lstStyle/>
          <a:p>
            <a:r>
              <a:rPr lang="en-US" dirty="0">
                <a:solidFill>
                  <a:schemeClr val="accent3">
                    <a:lumMod val="40000"/>
                    <a:lumOff val="60000"/>
                  </a:schemeClr>
                </a:solidFill>
              </a:rPr>
              <a:t>                                      OUTLINE </a:t>
            </a:r>
          </a:p>
        </p:txBody>
      </p:sp>
      <p:sp>
        <p:nvSpPr>
          <p:cNvPr id="3" name="Content Placeholder 2">
            <a:extLst>
              <a:ext uri="{FF2B5EF4-FFF2-40B4-BE49-F238E27FC236}">
                <a16:creationId xmlns:a16="http://schemas.microsoft.com/office/drawing/2014/main" id="{D809E0FC-FF0A-32E4-A03B-0AC2B8BCA70A}"/>
              </a:ext>
            </a:extLst>
          </p:cNvPr>
          <p:cNvSpPr>
            <a:spLocks noGrp="1"/>
          </p:cNvSpPr>
          <p:nvPr>
            <p:ph idx="1"/>
          </p:nvPr>
        </p:nvSpPr>
        <p:spPr>
          <a:xfrm>
            <a:off x="838200" y="1825625"/>
            <a:ext cx="10515600" cy="4555616"/>
          </a:xfrm>
        </p:spPr>
        <p:txBody>
          <a:bodyPr>
            <a:normAutofit lnSpcReduction="10000"/>
          </a:bodyPr>
          <a:lstStyle/>
          <a:p>
            <a:r>
              <a:rPr lang="en-US" b="1" dirty="0"/>
              <a:t>What is sustainability ?</a:t>
            </a:r>
          </a:p>
          <a:p>
            <a:r>
              <a:rPr lang="en-US" b="1" dirty="0"/>
              <a:t>What does eco-friendly mean ?</a:t>
            </a:r>
          </a:p>
          <a:p>
            <a:r>
              <a:rPr lang="en-US" b="1" dirty="0"/>
              <a:t>What are the principles of sustainability ?</a:t>
            </a:r>
          </a:p>
          <a:p>
            <a:r>
              <a:rPr lang="en-US" b="1" dirty="0"/>
              <a:t>What does a sustainable tourism mean ?</a:t>
            </a:r>
          </a:p>
          <a:p>
            <a:r>
              <a:rPr lang="en-US" b="1" dirty="0"/>
              <a:t>How to approach sustainable tourism ? </a:t>
            </a:r>
          </a:p>
          <a:p>
            <a:r>
              <a:rPr lang="en-US" b="1" dirty="0"/>
              <a:t> What are 5 P’s in sustainable tourism?</a:t>
            </a:r>
          </a:p>
          <a:p>
            <a:r>
              <a:rPr lang="en-US" b="1" dirty="0"/>
              <a:t> Benefits of sustainability ? </a:t>
            </a:r>
          </a:p>
          <a:p>
            <a:r>
              <a:rPr lang="en-US" b="1" dirty="0"/>
              <a:t>Conclusion </a:t>
            </a:r>
          </a:p>
          <a:p>
            <a:pPr marL="0" indent="0">
              <a:buNone/>
            </a:pPr>
            <a:r>
              <a:rPr lang="en-US" b="1" dirty="0"/>
              <a:t> </a:t>
            </a:r>
          </a:p>
        </p:txBody>
      </p:sp>
      <p:pic>
        <p:nvPicPr>
          <p:cNvPr id="4" name="Picture 3">
            <a:extLst>
              <a:ext uri="{FF2B5EF4-FFF2-40B4-BE49-F238E27FC236}">
                <a16:creationId xmlns:a16="http://schemas.microsoft.com/office/drawing/2014/main" id="{B5A200E6-C2FA-BF95-FD28-DC646CA20121}"/>
              </a:ext>
            </a:extLst>
          </p:cNvPr>
          <p:cNvPicPr>
            <a:picLocks noChangeAspect="1"/>
          </p:cNvPicPr>
          <p:nvPr/>
        </p:nvPicPr>
        <p:blipFill>
          <a:blip r:embed="rId2"/>
          <a:srcRect/>
          <a:stretch/>
        </p:blipFill>
        <p:spPr>
          <a:xfrm>
            <a:off x="7872642" y="365125"/>
            <a:ext cx="3716277" cy="6285057"/>
          </a:xfrm>
          <a:prstGeom prst="rect">
            <a:avLst/>
          </a:prstGeom>
        </p:spPr>
      </p:pic>
    </p:spTree>
    <p:extLst>
      <p:ext uri="{BB962C8B-B14F-4D97-AF65-F5344CB8AC3E}">
        <p14:creationId xmlns:p14="http://schemas.microsoft.com/office/powerpoint/2010/main" val="179703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2D6A-6615-B54B-42FE-D959044A6D02}"/>
              </a:ext>
            </a:extLst>
          </p:cNvPr>
          <p:cNvSpPr>
            <a:spLocks noGrp="1"/>
          </p:cNvSpPr>
          <p:nvPr>
            <p:ph type="title"/>
          </p:nvPr>
        </p:nvSpPr>
        <p:spPr/>
        <p:txBody>
          <a:bodyPr/>
          <a:lstStyle/>
          <a:p>
            <a:r>
              <a:rPr lang="en-US" dirty="0">
                <a:solidFill>
                  <a:schemeClr val="accent3"/>
                </a:solidFill>
              </a:rPr>
              <a:t>What is sustainability ? </a:t>
            </a:r>
          </a:p>
        </p:txBody>
      </p:sp>
      <p:sp>
        <p:nvSpPr>
          <p:cNvPr id="3" name="Content Placeholder 2">
            <a:extLst>
              <a:ext uri="{FF2B5EF4-FFF2-40B4-BE49-F238E27FC236}">
                <a16:creationId xmlns:a16="http://schemas.microsoft.com/office/drawing/2014/main" id="{DB5CD84F-F37E-2B2A-8312-C61AD59849A2}"/>
              </a:ext>
            </a:extLst>
          </p:cNvPr>
          <p:cNvSpPr>
            <a:spLocks noGrp="1"/>
          </p:cNvSpPr>
          <p:nvPr>
            <p:ph idx="1"/>
          </p:nvPr>
        </p:nvSpPr>
        <p:spPr/>
        <p:txBody>
          <a:bodyPr/>
          <a:lstStyle/>
          <a:p>
            <a:r>
              <a:rPr lang="en-US" dirty="0"/>
              <a:t>Meeting our own needs without compromising the ability of future generations to meet their own needs. In addition to natural resources, we also need social and economic resources. Sustainability is not just environmentalism. </a:t>
            </a:r>
          </a:p>
        </p:txBody>
      </p:sp>
      <p:pic>
        <p:nvPicPr>
          <p:cNvPr id="4" name="Picture 3">
            <a:extLst>
              <a:ext uri="{FF2B5EF4-FFF2-40B4-BE49-F238E27FC236}">
                <a16:creationId xmlns:a16="http://schemas.microsoft.com/office/drawing/2014/main" id="{50E50BF8-0893-2C74-8328-B2A50470F4A8}"/>
              </a:ext>
            </a:extLst>
          </p:cNvPr>
          <p:cNvPicPr>
            <a:picLocks noChangeAspect="1"/>
          </p:cNvPicPr>
          <p:nvPr/>
        </p:nvPicPr>
        <p:blipFill>
          <a:blip r:embed="rId2"/>
          <a:srcRect/>
          <a:stretch/>
        </p:blipFill>
        <p:spPr>
          <a:xfrm>
            <a:off x="4902064" y="3862973"/>
            <a:ext cx="7200289" cy="2995026"/>
          </a:xfrm>
          <a:prstGeom prst="rect">
            <a:avLst/>
          </a:prstGeom>
        </p:spPr>
      </p:pic>
    </p:spTree>
    <p:extLst>
      <p:ext uri="{BB962C8B-B14F-4D97-AF65-F5344CB8AC3E}">
        <p14:creationId xmlns:p14="http://schemas.microsoft.com/office/powerpoint/2010/main" val="187828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D2924-6B59-E0D7-C9DE-62CA310B55DB}"/>
              </a:ext>
            </a:extLst>
          </p:cNvPr>
          <p:cNvSpPr>
            <a:spLocks noGrp="1"/>
          </p:cNvSpPr>
          <p:nvPr>
            <p:ph type="title"/>
          </p:nvPr>
        </p:nvSpPr>
        <p:spPr/>
        <p:txBody>
          <a:bodyPr/>
          <a:lstStyle/>
          <a:p>
            <a:r>
              <a:rPr lang="en-US" dirty="0">
                <a:solidFill>
                  <a:schemeClr val="accent6">
                    <a:lumMod val="50000"/>
                  </a:schemeClr>
                </a:solidFill>
              </a:rPr>
              <a:t>What does eco-friendly mean ? </a:t>
            </a:r>
            <a:br>
              <a:rPr lang="en-US" dirty="0">
                <a:solidFill>
                  <a:schemeClr val="accent6">
                    <a:lumMod val="50000"/>
                  </a:schemeClr>
                </a:solidFill>
              </a:rPr>
            </a:br>
            <a:endParaRPr lang="en-US" dirty="0">
              <a:solidFill>
                <a:schemeClr val="accent6">
                  <a:lumMod val="50000"/>
                </a:schemeClr>
              </a:solidFill>
            </a:endParaRPr>
          </a:p>
        </p:txBody>
      </p:sp>
      <p:sp>
        <p:nvSpPr>
          <p:cNvPr id="3" name="Content Placeholder 2">
            <a:extLst>
              <a:ext uri="{FF2B5EF4-FFF2-40B4-BE49-F238E27FC236}">
                <a16:creationId xmlns:a16="http://schemas.microsoft.com/office/drawing/2014/main" id="{6C818D9A-17E1-C9D8-84DA-9210B7DFA39B}"/>
              </a:ext>
            </a:extLst>
          </p:cNvPr>
          <p:cNvSpPr>
            <a:spLocks noGrp="1"/>
          </p:cNvSpPr>
          <p:nvPr>
            <p:ph idx="1"/>
          </p:nvPr>
        </p:nvSpPr>
        <p:spPr/>
        <p:txBody>
          <a:bodyPr/>
          <a:lstStyle/>
          <a:p>
            <a:r>
              <a:rPr lang="en-US" dirty="0"/>
              <a:t>According to Merriam-Webster, the official definition of eco-friendly is: “not environmentally harmful.</a:t>
            </a:r>
          </a:p>
          <a:p>
            <a:r>
              <a:rPr lang="en-US" dirty="0"/>
              <a:t>When it comes to products, that means everything from production to packaging needs to be considered safe for the environment. But the FTC has strict guidelines on eco-friendly claims, and here’s where it gets tricky: The FTC Green Guides say that in order for a product to be properly labeled as “eco-friendly,” the packaging must explain why it is environmentally responsible. </a:t>
            </a:r>
          </a:p>
        </p:txBody>
      </p:sp>
      <p:pic>
        <p:nvPicPr>
          <p:cNvPr id="4" name="Picture 3">
            <a:extLst>
              <a:ext uri="{FF2B5EF4-FFF2-40B4-BE49-F238E27FC236}">
                <a16:creationId xmlns:a16="http://schemas.microsoft.com/office/drawing/2014/main" id="{CB04B015-7B06-20C8-19D7-D88685E42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838200" y="5395910"/>
            <a:ext cx="10787394" cy="1411413"/>
          </a:xfrm>
          <a:prstGeom prst="rect">
            <a:avLst/>
          </a:prstGeom>
        </p:spPr>
      </p:pic>
    </p:spTree>
    <p:extLst>
      <p:ext uri="{BB962C8B-B14F-4D97-AF65-F5344CB8AC3E}">
        <p14:creationId xmlns:p14="http://schemas.microsoft.com/office/powerpoint/2010/main" val="377980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50AC-A84A-7763-2593-264C055B16FB}"/>
              </a:ext>
            </a:extLst>
          </p:cNvPr>
          <p:cNvSpPr>
            <a:spLocks noGrp="1"/>
          </p:cNvSpPr>
          <p:nvPr>
            <p:ph type="title"/>
          </p:nvPr>
        </p:nvSpPr>
        <p:spPr/>
        <p:txBody>
          <a:bodyPr/>
          <a:lstStyle/>
          <a:p>
            <a:r>
              <a:rPr lang="en-US" dirty="0">
                <a:solidFill>
                  <a:srgbClr val="00B050"/>
                </a:solidFill>
              </a:rPr>
              <a:t>What are the principles of sustainability ? </a:t>
            </a:r>
          </a:p>
        </p:txBody>
      </p:sp>
      <p:sp>
        <p:nvSpPr>
          <p:cNvPr id="3" name="Content Placeholder 2">
            <a:extLst>
              <a:ext uri="{FF2B5EF4-FFF2-40B4-BE49-F238E27FC236}">
                <a16:creationId xmlns:a16="http://schemas.microsoft.com/office/drawing/2014/main" id="{B6A511E3-02FC-6355-88DC-8B558F8BBFAA}"/>
              </a:ext>
            </a:extLst>
          </p:cNvPr>
          <p:cNvSpPr>
            <a:spLocks noGrp="1"/>
          </p:cNvSpPr>
          <p:nvPr>
            <p:ph idx="1"/>
          </p:nvPr>
        </p:nvSpPr>
        <p:spPr/>
        <p:txBody>
          <a:bodyPr/>
          <a:lstStyle/>
          <a:p>
            <a:r>
              <a:rPr lang="en-US" dirty="0"/>
              <a:t>1.      Environmental Sustainability</a:t>
            </a:r>
          </a:p>
          <a:p>
            <a:r>
              <a:rPr lang="en-US" dirty="0"/>
              <a:t>2.      Social Sustainability</a:t>
            </a:r>
          </a:p>
          <a:p>
            <a:r>
              <a:rPr lang="en-US" dirty="0"/>
              <a:t>3.      Economic Sustainability</a:t>
            </a:r>
          </a:p>
        </p:txBody>
      </p:sp>
      <p:pic>
        <p:nvPicPr>
          <p:cNvPr id="4" name="Picture 3">
            <a:extLst>
              <a:ext uri="{FF2B5EF4-FFF2-40B4-BE49-F238E27FC236}">
                <a16:creationId xmlns:a16="http://schemas.microsoft.com/office/drawing/2014/main" id="{1B2C06C8-7D9B-F539-A61E-9F0A1268B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6834" y="1825625"/>
            <a:ext cx="5183229" cy="4351338"/>
          </a:xfrm>
          <a:prstGeom prst="rect">
            <a:avLst/>
          </a:prstGeom>
        </p:spPr>
      </p:pic>
    </p:spTree>
    <p:extLst>
      <p:ext uri="{BB962C8B-B14F-4D97-AF65-F5344CB8AC3E}">
        <p14:creationId xmlns:p14="http://schemas.microsoft.com/office/powerpoint/2010/main" val="327349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8C35-579C-68D2-5012-0D4D2CD98455}"/>
              </a:ext>
            </a:extLst>
          </p:cNvPr>
          <p:cNvSpPr>
            <a:spLocks noGrp="1"/>
          </p:cNvSpPr>
          <p:nvPr>
            <p:ph type="title"/>
          </p:nvPr>
        </p:nvSpPr>
        <p:spPr/>
        <p:txBody>
          <a:bodyPr/>
          <a:lstStyle/>
          <a:p>
            <a:r>
              <a:rPr lang="en-US" dirty="0">
                <a:solidFill>
                  <a:schemeClr val="accent3">
                    <a:lumMod val="60000"/>
                    <a:lumOff val="40000"/>
                  </a:schemeClr>
                </a:solidFill>
              </a:rPr>
              <a:t>What does a sustainable tourism mean ? </a:t>
            </a:r>
          </a:p>
        </p:txBody>
      </p:sp>
      <p:sp>
        <p:nvSpPr>
          <p:cNvPr id="3" name="Content Placeholder 2">
            <a:extLst>
              <a:ext uri="{FF2B5EF4-FFF2-40B4-BE49-F238E27FC236}">
                <a16:creationId xmlns:a16="http://schemas.microsoft.com/office/drawing/2014/main" id="{92A1E54B-7EDA-2DAD-5B04-8450B1385118}"/>
              </a:ext>
            </a:extLst>
          </p:cNvPr>
          <p:cNvSpPr>
            <a:spLocks noGrp="1"/>
          </p:cNvSpPr>
          <p:nvPr>
            <p:ph idx="1"/>
          </p:nvPr>
        </p:nvSpPr>
        <p:spPr/>
        <p:txBody>
          <a:bodyPr/>
          <a:lstStyle/>
          <a:p>
            <a:r>
              <a:rPr lang="en-US" dirty="0"/>
              <a:t>The World Tourism Organization defines sustainable tourism as “tourism that takes full account of its current and future economic, social and environmental impacts, addressing the needs of visitors, the industry, the environment and host communities”.</a:t>
            </a:r>
          </a:p>
        </p:txBody>
      </p:sp>
      <p:pic>
        <p:nvPicPr>
          <p:cNvPr id="4" name="Picture 3">
            <a:extLst>
              <a:ext uri="{FF2B5EF4-FFF2-40B4-BE49-F238E27FC236}">
                <a16:creationId xmlns:a16="http://schemas.microsoft.com/office/drawing/2014/main" id="{31465B6D-EAEA-D6E4-0EAA-467E4C870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657" y="3429000"/>
            <a:ext cx="7524326" cy="3429000"/>
          </a:xfrm>
          <a:prstGeom prst="rect">
            <a:avLst/>
          </a:prstGeom>
        </p:spPr>
      </p:pic>
    </p:spTree>
    <p:extLst>
      <p:ext uri="{BB962C8B-B14F-4D97-AF65-F5344CB8AC3E}">
        <p14:creationId xmlns:p14="http://schemas.microsoft.com/office/powerpoint/2010/main" val="197752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9ABB-81A6-8C5B-7D18-FD313E6E4755}"/>
              </a:ext>
            </a:extLst>
          </p:cNvPr>
          <p:cNvSpPr>
            <a:spLocks noGrp="1"/>
          </p:cNvSpPr>
          <p:nvPr>
            <p:ph type="title"/>
          </p:nvPr>
        </p:nvSpPr>
        <p:spPr>
          <a:xfrm>
            <a:off x="838200" y="181756"/>
            <a:ext cx="10515600" cy="1325563"/>
          </a:xfrm>
        </p:spPr>
        <p:txBody>
          <a:bodyPr/>
          <a:lstStyle/>
          <a:p>
            <a:r>
              <a:rPr lang="en-US" dirty="0">
                <a:solidFill>
                  <a:schemeClr val="accent3"/>
                </a:solidFill>
              </a:rPr>
              <a:t>How to approach sustainable tourism ? </a:t>
            </a:r>
          </a:p>
        </p:txBody>
      </p:sp>
      <p:sp>
        <p:nvSpPr>
          <p:cNvPr id="3" name="Content Placeholder 2">
            <a:extLst>
              <a:ext uri="{FF2B5EF4-FFF2-40B4-BE49-F238E27FC236}">
                <a16:creationId xmlns:a16="http://schemas.microsoft.com/office/drawing/2014/main" id="{EF7E1C19-6EF0-FE3B-63C2-DD23FFDD6B4B}"/>
              </a:ext>
            </a:extLst>
          </p:cNvPr>
          <p:cNvSpPr>
            <a:spLocks noGrp="1"/>
          </p:cNvSpPr>
          <p:nvPr>
            <p:ph idx="1"/>
          </p:nvPr>
        </p:nvSpPr>
        <p:spPr/>
        <p:txBody>
          <a:bodyPr/>
          <a:lstStyle/>
          <a:p>
            <a:r>
              <a:rPr lang="en-US" dirty="0"/>
              <a:t>It is about adopting a holistic and all-rounded approach in the tourism industry across the globe to </a:t>
            </a:r>
            <a:r>
              <a:rPr lang="en-US" dirty="0" err="1"/>
              <a:t>minimise</a:t>
            </a:r>
            <a:r>
              <a:rPr lang="en-US" dirty="0"/>
              <a:t> the adverse effects it can have on the environment and society and </a:t>
            </a:r>
            <a:r>
              <a:rPr lang="en-US" dirty="0" err="1"/>
              <a:t>maximise</a:t>
            </a:r>
            <a:r>
              <a:rPr lang="en-US" dirty="0"/>
              <a:t> its positive attributes.</a:t>
            </a:r>
          </a:p>
        </p:txBody>
      </p:sp>
      <p:pic>
        <p:nvPicPr>
          <p:cNvPr id="4" name="Picture 3">
            <a:extLst>
              <a:ext uri="{FF2B5EF4-FFF2-40B4-BE49-F238E27FC236}">
                <a16:creationId xmlns:a16="http://schemas.microsoft.com/office/drawing/2014/main" id="{1F8720C1-4A37-274A-2E9D-AE32832A3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964" y="3428999"/>
            <a:ext cx="11650042" cy="3429001"/>
          </a:xfrm>
          <a:prstGeom prst="rect">
            <a:avLst/>
          </a:prstGeom>
        </p:spPr>
      </p:pic>
    </p:spTree>
    <p:extLst>
      <p:ext uri="{BB962C8B-B14F-4D97-AF65-F5344CB8AC3E}">
        <p14:creationId xmlns:p14="http://schemas.microsoft.com/office/powerpoint/2010/main" val="406491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E690-861F-85E0-30AC-D3FE28790EFD}"/>
              </a:ext>
            </a:extLst>
          </p:cNvPr>
          <p:cNvSpPr>
            <a:spLocks noGrp="1"/>
          </p:cNvSpPr>
          <p:nvPr>
            <p:ph type="title"/>
          </p:nvPr>
        </p:nvSpPr>
        <p:spPr/>
        <p:txBody>
          <a:bodyPr/>
          <a:lstStyle/>
          <a:p>
            <a:r>
              <a:rPr lang="en-US" dirty="0">
                <a:solidFill>
                  <a:schemeClr val="accent3"/>
                </a:solidFill>
              </a:rPr>
              <a:t>What are 5 P’s in sustainable tourism? </a:t>
            </a:r>
          </a:p>
        </p:txBody>
      </p:sp>
      <p:sp>
        <p:nvSpPr>
          <p:cNvPr id="3" name="Content Placeholder 2">
            <a:extLst>
              <a:ext uri="{FF2B5EF4-FFF2-40B4-BE49-F238E27FC236}">
                <a16:creationId xmlns:a16="http://schemas.microsoft.com/office/drawing/2014/main" id="{5C58D61C-8C36-DFEB-8AA3-B22D79C30F28}"/>
              </a:ext>
            </a:extLst>
          </p:cNvPr>
          <p:cNvSpPr>
            <a:spLocks noGrp="1"/>
          </p:cNvSpPr>
          <p:nvPr>
            <p:ph idx="1"/>
          </p:nvPr>
        </p:nvSpPr>
        <p:spPr/>
        <p:txBody>
          <a:bodyPr/>
          <a:lstStyle/>
          <a:p>
            <a:r>
              <a:rPr lang="en-US" dirty="0"/>
              <a:t>In its agenda for sustainable tourism, the United Nations identified 5Ps, People, Plants, Poverty, Prosperity and Peace, that need to be focused on for achieving the objective of sustainable development by 2030.</a:t>
            </a:r>
          </a:p>
        </p:txBody>
      </p:sp>
      <p:pic>
        <p:nvPicPr>
          <p:cNvPr id="4" name="Picture 3">
            <a:extLst>
              <a:ext uri="{FF2B5EF4-FFF2-40B4-BE49-F238E27FC236}">
                <a16:creationId xmlns:a16="http://schemas.microsoft.com/office/drawing/2014/main" id="{68474A8F-1CA3-C870-E57F-3AFABA4C3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2956" y="3429000"/>
            <a:ext cx="7489044" cy="3429000"/>
          </a:xfrm>
          <a:prstGeom prst="rect">
            <a:avLst/>
          </a:prstGeom>
        </p:spPr>
      </p:pic>
    </p:spTree>
    <p:extLst>
      <p:ext uri="{BB962C8B-B14F-4D97-AF65-F5344CB8AC3E}">
        <p14:creationId xmlns:p14="http://schemas.microsoft.com/office/powerpoint/2010/main" val="145083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C467-34CC-09A0-E2B1-8C8397810528}"/>
              </a:ext>
            </a:extLst>
          </p:cNvPr>
          <p:cNvSpPr>
            <a:spLocks noGrp="1"/>
          </p:cNvSpPr>
          <p:nvPr>
            <p:ph type="title"/>
          </p:nvPr>
        </p:nvSpPr>
        <p:spPr/>
        <p:txBody>
          <a:bodyPr/>
          <a:lstStyle/>
          <a:p>
            <a:r>
              <a:rPr lang="en-US" dirty="0">
                <a:solidFill>
                  <a:schemeClr val="accent6"/>
                </a:solidFill>
              </a:rPr>
              <a:t>Benefits of sustainability! </a:t>
            </a:r>
          </a:p>
        </p:txBody>
      </p:sp>
      <p:sp>
        <p:nvSpPr>
          <p:cNvPr id="3" name="Content Placeholder 2">
            <a:extLst>
              <a:ext uri="{FF2B5EF4-FFF2-40B4-BE49-F238E27FC236}">
                <a16:creationId xmlns:a16="http://schemas.microsoft.com/office/drawing/2014/main" id="{2C25CB32-1FA7-469B-23D9-EAD112126B89}"/>
              </a:ext>
            </a:extLst>
          </p:cNvPr>
          <p:cNvSpPr>
            <a:spLocks noGrp="1"/>
          </p:cNvSpPr>
          <p:nvPr>
            <p:ph idx="1"/>
          </p:nvPr>
        </p:nvSpPr>
        <p:spPr/>
        <p:txBody>
          <a:bodyPr/>
          <a:lstStyle/>
          <a:p>
            <a:r>
              <a:rPr lang="en-US" dirty="0"/>
              <a:t>Economically speaking, sustainable practices can create a healthier, safer and more productive environment. Socially, sustainable practices can help strengthen community bonds, improve quality of life and provide hope for a better future.</a:t>
            </a:r>
          </a:p>
        </p:txBody>
      </p:sp>
    </p:spTree>
    <p:extLst>
      <p:ext uri="{BB962C8B-B14F-4D97-AF65-F5344CB8AC3E}">
        <p14:creationId xmlns:p14="http://schemas.microsoft.com/office/powerpoint/2010/main" val="1049918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                                      OUTLINE </vt:lpstr>
      <vt:lpstr>What is sustainability ? </vt:lpstr>
      <vt:lpstr>What does eco-friendly mean ?  </vt:lpstr>
      <vt:lpstr>What are the principles of sustainability ? </vt:lpstr>
      <vt:lpstr>What does a sustainable tourism mean ? </vt:lpstr>
      <vt:lpstr>How to approach sustainable tourism ? </vt:lpstr>
      <vt:lpstr>What are 5 P’s in sustainable tourism? </vt:lpstr>
      <vt:lpstr>Benefits of sustainability!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gowthamireddy.2718@gmail.com</dc:creator>
  <cp:lastModifiedBy>gowthamireddy.2718@gmail.com</cp:lastModifiedBy>
  <cp:revision>3</cp:revision>
  <dcterms:created xsi:type="dcterms:W3CDTF">2024-07-30T10:05:41Z</dcterms:created>
  <dcterms:modified xsi:type="dcterms:W3CDTF">2024-07-31T14:28:56Z</dcterms:modified>
</cp:coreProperties>
</file>