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8"/>
  </p:notesMasterIdLst>
  <p:sldIdLst>
    <p:sldId id="273"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6858000" type="screen4x3"/>
  <p:notesSz cx="6858000" cy="9144000"/>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75" d="100"/>
          <a:sy n="75" d="100"/>
        </p:scale>
        <p:origin x="0" y="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对象"/>
          <p:cNvSpPr>
            <a:spLocks noGrp="1" noRot="1" noChangeAspect="1"/>
          </p:cNvSpPr>
          <p:nvPr>
            <p:ph type="sldImg" idx="2"/>
          </p:nvPr>
        </p:nvSpPr>
        <p:spPr>
          <a:xfrm>
            <a:off x="1143225" y="685800"/>
            <a:ext cx="4572225"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8" name="文本框"/>
          <p:cNvSpPr>
            <a:spLocks noGrp="1"/>
          </p:cNvSpPr>
          <p:nvPr>
            <p:ph type="body" idx="1"/>
          </p:nvPr>
        </p:nvSpPr>
        <p:spPr>
          <a:xfrm>
            <a:off x="685800" y="4343400"/>
            <a:ext cx="5486399"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a:spcBef>
                <a:spcPts val="0"/>
              </a:spcBef>
            </a:pPr>
            <a:endParaRPr lang="zh-CN" altLang="en-US" sz="1100"/>
          </a:p>
        </p:txBody>
      </p:sp>
    </p:spTree>
    <p:extLst>
      <p:ext uri="{BB962C8B-B14F-4D97-AF65-F5344CB8AC3E}">
        <p14:creationId xmlns:p14="http://schemas.microsoft.com/office/powerpoint/2010/main" val="127570982"/>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Arial" charset="0"/>
        <a:ea typeface="宋体" charset="0"/>
        <a:cs typeface="Arial"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Arial" charset="0"/>
        <a:ea typeface="宋体" charset="0"/>
        <a:cs typeface="Arial"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Arial" charset="0"/>
        <a:ea typeface="宋体" charset="0"/>
        <a:cs typeface="Arial"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Arial" charset="0"/>
        <a:ea typeface="宋体" charset="0"/>
        <a:cs typeface="Arial"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Arial" charset="0"/>
        <a:ea typeface="宋体" charset="0"/>
        <a:cs typeface="Arial"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Arial" charset="0"/>
        <a:ea typeface="宋体" charset="0"/>
        <a:cs typeface="Arial"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Arial" charset="0"/>
        <a:ea typeface="宋体" charset="0"/>
        <a:cs typeface="Arial"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Arial" charset="0"/>
        <a:ea typeface="宋体" charset="0"/>
        <a:cs typeface="Arial"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Arial" charset="0"/>
        <a:ea typeface="宋体" charset="0"/>
        <a:cs typeface="Arial"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body" idx="1"/>
          </p:nvPr>
        </p:nvSpPr>
        <p:spPr>
          <a:xfrm>
            <a:off x="685800" y="4343400"/>
            <a:ext cx="5486399" cy="41148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endParaRPr lang="zh-CN" altLang="en-US"/>
          </a:p>
        </p:txBody>
      </p:sp>
      <p:sp>
        <p:nvSpPr>
          <p:cNvPr id="43" name="对象"/>
          <p:cNvSpPr>
            <a:spLocks noGrp="1" noRot="1" noChangeAspect="1"/>
          </p:cNvSpPr>
          <p:nvPr>
            <p:ph type="sldImg" idx="2"/>
          </p:nvPr>
        </p:nvSpPr>
        <p:spPr>
          <a:xfrm>
            <a:off x="1143225" y="685800"/>
            <a:ext cx="4572225"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237051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 name="文本框"/>
          <p:cNvSpPr>
            <a:spLocks noGrp="1"/>
          </p:cNvSpPr>
          <p:nvPr>
            <p:ph type="body" idx="1"/>
          </p:nvPr>
        </p:nvSpPr>
        <p:spPr>
          <a:xfrm>
            <a:off x="685800" y="4343400"/>
            <a:ext cx="5486399" cy="41148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endParaRPr lang="zh-CN" altLang="en-US"/>
          </a:p>
        </p:txBody>
      </p:sp>
      <p:sp>
        <p:nvSpPr>
          <p:cNvPr id="87" name="对象"/>
          <p:cNvSpPr>
            <a:spLocks noGrp="1" noRot="1" noChangeAspect="1"/>
          </p:cNvSpPr>
          <p:nvPr>
            <p:ph type="sldImg" idx="2"/>
          </p:nvPr>
        </p:nvSpPr>
        <p:spPr>
          <a:xfrm>
            <a:off x="1143225" y="685800"/>
            <a:ext cx="4572225"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865514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文本框"/>
          <p:cNvSpPr>
            <a:spLocks noGrp="1"/>
          </p:cNvSpPr>
          <p:nvPr>
            <p:ph type="body" idx="1"/>
          </p:nvPr>
        </p:nvSpPr>
        <p:spPr>
          <a:xfrm>
            <a:off x="685800" y="4343400"/>
            <a:ext cx="5486399" cy="41148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endParaRPr lang="zh-CN" altLang="en-US"/>
          </a:p>
        </p:txBody>
      </p:sp>
      <p:sp>
        <p:nvSpPr>
          <p:cNvPr id="92" name="对象"/>
          <p:cNvSpPr>
            <a:spLocks noGrp="1" noRot="1" noChangeAspect="1"/>
          </p:cNvSpPr>
          <p:nvPr>
            <p:ph type="sldImg" idx="2"/>
          </p:nvPr>
        </p:nvSpPr>
        <p:spPr>
          <a:xfrm>
            <a:off x="1143225" y="685800"/>
            <a:ext cx="4572225"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939829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文本框"/>
          <p:cNvSpPr>
            <a:spLocks noGrp="1"/>
          </p:cNvSpPr>
          <p:nvPr>
            <p:ph type="body" idx="1"/>
          </p:nvPr>
        </p:nvSpPr>
        <p:spPr>
          <a:xfrm>
            <a:off x="685800" y="4343400"/>
            <a:ext cx="5486399" cy="41148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endParaRPr lang="zh-CN" altLang="en-US"/>
          </a:p>
        </p:txBody>
      </p:sp>
      <p:sp>
        <p:nvSpPr>
          <p:cNvPr id="96" name="对象"/>
          <p:cNvSpPr>
            <a:spLocks noGrp="1" noRot="1" noChangeAspect="1"/>
          </p:cNvSpPr>
          <p:nvPr>
            <p:ph type="sldImg" idx="2"/>
          </p:nvPr>
        </p:nvSpPr>
        <p:spPr>
          <a:xfrm>
            <a:off x="1143225" y="685800"/>
            <a:ext cx="4572225"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23379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文本框"/>
          <p:cNvSpPr>
            <a:spLocks noGrp="1"/>
          </p:cNvSpPr>
          <p:nvPr>
            <p:ph type="body" idx="1"/>
          </p:nvPr>
        </p:nvSpPr>
        <p:spPr>
          <a:xfrm>
            <a:off x="685800" y="4343400"/>
            <a:ext cx="5486399" cy="41148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endParaRPr lang="zh-CN" altLang="en-US"/>
          </a:p>
        </p:txBody>
      </p:sp>
      <p:sp>
        <p:nvSpPr>
          <p:cNvPr id="101" name="对象"/>
          <p:cNvSpPr>
            <a:spLocks noGrp="1" noRot="1" noChangeAspect="1"/>
          </p:cNvSpPr>
          <p:nvPr>
            <p:ph type="sldImg" idx="2"/>
          </p:nvPr>
        </p:nvSpPr>
        <p:spPr>
          <a:xfrm>
            <a:off x="1143225" y="685800"/>
            <a:ext cx="4572225"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974395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文本框"/>
          <p:cNvSpPr>
            <a:spLocks noGrp="1"/>
          </p:cNvSpPr>
          <p:nvPr>
            <p:ph type="body" idx="1"/>
          </p:nvPr>
        </p:nvSpPr>
        <p:spPr>
          <a:xfrm>
            <a:off x="685800" y="4343400"/>
            <a:ext cx="5486399" cy="41148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endParaRPr lang="zh-CN" altLang="en-US"/>
          </a:p>
        </p:txBody>
      </p:sp>
      <p:sp>
        <p:nvSpPr>
          <p:cNvPr id="105" name="对象"/>
          <p:cNvSpPr>
            <a:spLocks noGrp="1" noRot="1" noChangeAspect="1"/>
          </p:cNvSpPr>
          <p:nvPr>
            <p:ph type="sldImg" idx="2"/>
          </p:nvPr>
        </p:nvSpPr>
        <p:spPr>
          <a:xfrm>
            <a:off x="1143225" y="685800"/>
            <a:ext cx="4572225"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381926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文本框"/>
          <p:cNvSpPr>
            <a:spLocks noGrp="1"/>
          </p:cNvSpPr>
          <p:nvPr>
            <p:ph type="body" idx="1"/>
          </p:nvPr>
        </p:nvSpPr>
        <p:spPr>
          <a:xfrm>
            <a:off x="685800" y="4343400"/>
            <a:ext cx="5486399" cy="41148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endParaRPr lang="zh-CN" altLang="en-US"/>
          </a:p>
        </p:txBody>
      </p:sp>
      <p:sp>
        <p:nvSpPr>
          <p:cNvPr id="110" name="对象"/>
          <p:cNvSpPr>
            <a:spLocks noGrp="1" noRot="1" noChangeAspect="1"/>
          </p:cNvSpPr>
          <p:nvPr>
            <p:ph type="sldImg" idx="2"/>
          </p:nvPr>
        </p:nvSpPr>
        <p:spPr>
          <a:xfrm>
            <a:off x="1143000" y="685800"/>
            <a:ext cx="4572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661423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文本框"/>
          <p:cNvSpPr>
            <a:spLocks noGrp="1"/>
          </p:cNvSpPr>
          <p:nvPr>
            <p:ph type="body" idx="1"/>
          </p:nvPr>
        </p:nvSpPr>
        <p:spPr>
          <a:xfrm>
            <a:off x="685800" y="4343400"/>
            <a:ext cx="5486399" cy="41148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endParaRPr lang="zh-CN" altLang="en-US"/>
          </a:p>
        </p:txBody>
      </p:sp>
      <p:sp>
        <p:nvSpPr>
          <p:cNvPr id="46" name="对象"/>
          <p:cNvSpPr>
            <a:spLocks noGrp="1" noRot="1" noChangeAspect="1"/>
          </p:cNvSpPr>
          <p:nvPr>
            <p:ph type="sldImg" idx="2"/>
          </p:nvPr>
        </p:nvSpPr>
        <p:spPr>
          <a:xfrm>
            <a:off x="1143225" y="685800"/>
            <a:ext cx="4572225"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619754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文本框"/>
          <p:cNvSpPr>
            <a:spLocks noGrp="1"/>
          </p:cNvSpPr>
          <p:nvPr>
            <p:ph type="body" idx="1"/>
          </p:nvPr>
        </p:nvSpPr>
        <p:spPr>
          <a:xfrm>
            <a:off x="685800" y="4343400"/>
            <a:ext cx="5486399" cy="41148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endParaRPr lang="zh-CN" altLang="en-US"/>
          </a:p>
        </p:txBody>
      </p:sp>
      <p:sp>
        <p:nvSpPr>
          <p:cNvPr id="50" name="对象"/>
          <p:cNvSpPr>
            <a:spLocks noGrp="1" noRot="1" noChangeAspect="1"/>
          </p:cNvSpPr>
          <p:nvPr>
            <p:ph type="sldImg" idx="2"/>
          </p:nvPr>
        </p:nvSpPr>
        <p:spPr>
          <a:xfrm>
            <a:off x="1143225" y="685800"/>
            <a:ext cx="4572225"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949513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文本框"/>
          <p:cNvSpPr>
            <a:spLocks noGrp="1"/>
          </p:cNvSpPr>
          <p:nvPr>
            <p:ph type="body" idx="1"/>
          </p:nvPr>
        </p:nvSpPr>
        <p:spPr>
          <a:xfrm>
            <a:off x="685800" y="4343400"/>
            <a:ext cx="5486399" cy="41148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endParaRPr lang="zh-CN" altLang="en-US"/>
          </a:p>
        </p:txBody>
      </p:sp>
      <p:sp>
        <p:nvSpPr>
          <p:cNvPr id="59" name="对象"/>
          <p:cNvSpPr>
            <a:spLocks noGrp="1" noRot="1" noChangeAspect="1"/>
          </p:cNvSpPr>
          <p:nvPr>
            <p:ph type="sldImg" idx="2"/>
          </p:nvPr>
        </p:nvSpPr>
        <p:spPr>
          <a:xfrm>
            <a:off x="1143225" y="685800"/>
            <a:ext cx="4572225"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077018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文本框"/>
          <p:cNvSpPr>
            <a:spLocks noGrp="1"/>
          </p:cNvSpPr>
          <p:nvPr>
            <p:ph type="body" idx="1"/>
          </p:nvPr>
        </p:nvSpPr>
        <p:spPr>
          <a:xfrm>
            <a:off x="685800" y="4343400"/>
            <a:ext cx="5486399" cy="41148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endParaRPr lang="zh-CN" altLang="en-US"/>
          </a:p>
        </p:txBody>
      </p:sp>
      <p:sp>
        <p:nvSpPr>
          <p:cNvPr id="63" name="对象"/>
          <p:cNvSpPr>
            <a:spLocks noGrp="1" noRot="1" noChangeAspect="1"/>
          </p:cNvSpPr>
          <p:nvPr>
            <p:ph type="sldImg" idx="2"/>
          </p:nvPr>
        </p:nvSpPr>
        <p:spPr>
          <a:xfrm>
            <a:off x="1143225" y="685800"/>
            <a:ext cx="4572225"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879975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文本框"/>
          <p:cNvSpPr>
            <a:spLocks noGrp="1"/>
          </p:cNvSpPr>
          <p:nvPr>
            <p:ph type="body" idx="1"/>
          </p:nvPr>
        </p:nvSpPr>
        <p:spPr>
          <a:xfrm>
            <a:off x="685800" y="4343400"/>
            <a:ext cx="5486399" cy="41148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endParaRPr lang="zh-CN" altLang="en-US"/>
          </a:p>
        </p:txBody>
      </p:sp>
      <p:sp>
        <p:nvSpPr>
          <p:cNvPr id="68" name="对象"/>
          <p:cNvSpPr>
            <a:spLocks noGrp="1" noRot="1" noChangeAspect="1"/>
          </p:cNvSpPr>
          <p:nvPr>
            <p:ph type="sldImg" idx="2"/>
          </p:nvPr>
        </p:nvSpPr>
        <p:spPr>
          <a:xfrm>
            <a:off x="1143225" y="685800"/>
            <a:ext cx="4572225"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707490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文本框"/>
          <p:cNvSpPr>
            <a:spLocks noGrp="1"/>
          </p:cNvSpPr>
          <p:nvPr>
            <p:ph type="body" idx="1"/>
          </p:nvPr>
        </p:nvSpPr>
        <p:spPr>
          <a:xfrm>
            <a:off x="685800" y="4343400"/>
            <a:ext cx="5486399" cy="41148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endParaRPr lang="zh-CN" altLang="en-US"/>
          </a:p>
        </p:txBody>
      </p:sp>
      <p:sp>
        <p:nvSpPr>
          <p:cNvPr id="73" name="对象"/>
          <p:cNvSpPr>
            <a:spLocks noGrp="1" noRot="1" noChangeAspect="1"/>
          </p:cNvSpPr>
          <p:nvPr>
            <p:ph type="sldImg" idx="2"/>
          </p:nvPr>
        </p:nvSpPr>
        <p:spPr>
          <a:xfrm>
            <a:off x="1143225" y="685800"/>
            <a:ext cx="4572225"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882300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文本框"/>
          <p:cNvSpPr>
            <a:spLocks noGrp="1"/>
          </p:cNvSpPr>
          <p:nvPr>
            <p:ph type="body" idx="1"/>
          </p:nvPr>
        </p:nvSpPr>
        <p:spPr>
          <a:xfrm>
            <a:off x="685800" y="4343400"/>
            <a:ext cx="5486399" cy="41148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endParaRPr lang="zh-CN" altLang="en-US"/>
          </a:p>
        </p:txBody>
      </p:sp>
      <p:sp>
        <p:nvSpPr>
          <p:cNvPr id="79" name="对象"/>
          <p:cNvSpPr>
            <a:spLocks noGrp="1" noRot="1" noChangeAspect="1"/>
          </p:cNvSpPr>
          <p:nvPr>
            <p:ph type="sldImg" idx="2"/>
          </p:nvPr>
        </p:nvSpPr>
        <p:spPr>
          <a:xfrm>
            <a:off x="1143225" y="685800"/>
            <a:ext cx="4572225"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674634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文本框"/>
          <p:cNvSpPr>
            <a:spLocks noGrp="1"/>
          </p:cNvSpPr>
          <p:nvPr>
            <p:ph type="body" idx="1"/>
          </p:nvPr>
        </p:nvSpPr>
        <p:spPr>
          <a:xfrm>
            <a:off x="685800" y="4343400"/>
            <a:ext cx="5486399" cy="41148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endParaRPr lang="zh-CN" altLang="en-US"/>
          </a:p>
        </p:txBody>
      </p:sp>
      <p:sp>
        <p:nvSpPr>
          <p:cNvPr id="84" name="对象"/>
          <p:cNvSpPr>
            <a:spLocks noGrp="1" noRot="1" noChangeAspect="1"/>
          </p:cNvSpPr>
          <p:nvPr>
            <p:ph type="sldImg" idx="2"/>
          </p:nvPr>
        </p:nvSpPr>
        <p:spPr>
          <a:xfrm>
            <a:off x="1143225" y="685800"/>
            <a:ext cx="4572225"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006845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9" name="文本框"/>
          <p:cNvSpPr>
            <a:spLocks noGrp="1"/>
          </p:cNvSpPr>
          <p:nvPr>
            <p:ph type="ctrTitle"/>
          </p:nvPr>
        </p:nvSpPr>
        <p:spPr>
          <a:xfrm>
            <a:off x="685800" y="2130425"/>
            <a:ext cx="7772400" cy="1470024"/>
          </a:xfrm>
          <a:prstGeom prst="rect">
            <a:avLst/>
          </a:prstGeom>
          <a:noFill/>
          <a:ln w="12700" cap="flat" cmpd="sng">
            <a:noFill/>
            <a:prstDash val="solid"/>
            <a:round/>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endParaRPr lang="zh-CN" altLang="en-US" sz="4400" b="0" i="0" u="none" strike="noStrike" kern="0" cap="none" spc="0" baseline="0">
              <a:solidFill>
                <a:srgbClr val="000000"/>
              </a:solidFill>
              <a:latin typeface="Arial" charset="0"/>
              <a:ea typeface="Arial" charset="0"/>
              <a:cs typeface="Arial" charset="0"/>
              <a:sym typeface="Arial" charset="0"/>
            </a:endParaRPr>
          </a:p>
        </p:txBody>
      </p:sp>
      <p:sp>
        <p:nvSpPr>
          <p:cNvPr id="10" name="文本框"/>
          <p:cNvSpPr>
            <a:spLocks noGrp="1"/>
          </p:cNvSpPr>
          <p:nvPr>
            <p:ph type="subTitle" idx="1"/>
          </p:nvPr>
        </p:nvSpPr>
        <p:spPr>
          <a:xfrm>
            <a:off x="1371600" y="3886200"/>
            <a:ext cx="6400799" cy="1752600"/>
          </a:xfrm>
          <a:prstGeom prst="rect">
            <a:avLst/>
          </a:prstGeom>
          <a:noFill/>
          <a:ln w="12700" cap="flat" cmpd="sng">
            <a:noFill/>
            <a:prstDash val="solid"/>
            <a:round/>
          </a:ln>
        </p:spPr>
        <p:txBody>
          <a:bodyPr vert="horz" wrap="square" lIns="91440" tIns="45720" rIns="91440" bIns="45720" anchor="t" anchorCtr="0">
            <a:prstTxWarp prst="textNoShape">
              <a:avLst/>
            </a:prstTxWarp>
          </a:bodyPr>
          <a:lstStyle/>
          <a:p>
            <a:pPr marL="0" indent="0" algn="ctr">
              <a:lnSpc>
                <a:spcPct val="100000"/>
              </a:lnSpc>
              <a:spcBef>
                <a:spcPts val="640"/>
              </a:spcBef>
              <a:spcAft>
                <a:spcPts val="0"/>
              </a:spcAft>
              <a:buNone/>
            </a:pPr>
            <a:endParaRPr lang="zh-CN" altLang="en-US" sz="3200" b="0" i="0" u="none" strike="noStrike" kern="0" cap="none" spc="0" baseline="0">
              <a:solidFill>
                <a:srgbClr val="000000"/>
              </a:solidFill>
              <a:latin typeface="Arial" charset="0"/>
              <a:ea typeface="Arial" charset="0"/>
              <a:cs typeface="Arial" charset="0"/>
              <a:sym typeface="Arial" charset="0"/>
            </a:endParaRPr>
          </a:p>
        </p:txBody>
      </p:sp>
      <p:sp>
        <p:nvSpPr>
          <p:cNvPr id="11" name="文本框"/>
          <p:cNvSpPr>
            <a:spLocks noGrp="1"/>
          </p:cNvSpPr>
          <p:nvPr>
            <p:ph type="dt" idx="10"/>
          </p:nvPr>
        </p:nvSpPr>
        <p:spPr>
          <a:xfrm>
            <a:off x="457200" y="6245225"/>
            <a:ext cx="2133598" cy="476249"/>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endParaRPr lang="zh-CN" altLang="en-US" sz="1800" b="1" i="0" u="none" strike="noStrike" kern="0" cap="none" spc="0" baseline="0">
              <a:solidFill>
                <a:srgbClr val="000000"/>
              </a:solidFill>
              <a:latin typeface="Arial" charset="0"/>
              <a:ea typeface="Arial" charset="0"/>
              <a:cs typeface="Arial" charset="0"/>
              <a:sym typeface="Arial" charset="0"/>
            </a:endParaRPr>
          </a:p>
        </p:txBody>
      </p:sp>
      <p:sp>
        <p:nvSpPr>
          <p:cNvPr id="12" name="文本框"/>
          <p:cNvSpPr>
            <a:spLocks noGrp="1"/>
          </p:cNvSpPr>
          <p:nvPr>
            <p:ph type="ftr"/>
          </p:nvPr>
        </p:nvSpPr>
        <p:spPr>
          <a:xfrm>
            <a:off x="3124200" y="6245225"/>
            <a:ext cx="2895600" cy="476249"/>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endParaRPr lang="zh-CN" altLang="en-US" sz="1800" b="1" i="0" u="none" strike="noStrike" kern="0" cap="none" spc="0" baseline="0">
              <a:solidFill>
                <a:srgbClr val="000000"/>
              </a:solidFill>
              <a:latin typeface="Arial" charset="0"/>
              <a:ea typeface="Arial" charset="0"/>
              <a:cs typeface="Arial" charset="0"/>
              <a:sym typeface="Arial" charset="0"/>
            </a:endParaRPr>
          </a:p>
        </p:txBody>
      </p:sp>
      <p:sp>
        <p:nvSpPr>
          <p:cNvPr id="13" name="文本框"/>
          <p:cNvSpPr>
            <a:spLocks noGrp="1"/>
          </p:cNvSpPr>
          <p:nvPr>
            <p:ph type="sldNum"/>
          </p:nvPr>
        </p:nvSpPr>
        <p:spPr>
          <a:xfrm>
            <a:off x="6553200" y="6245225"/>
            <a:ext cx="2133597" cy="476249"/>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Arial" charset="0"/>
                <a:ea typeface="Arial" charset="0"/>
                <a:cs typeface="Arial" charset="0"/>
                <a:sym typeface="Arial" charset="0"/>
              </a:rPr>
              <a:t>‹#›</a:t>
            </a:fld>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331430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2024/8/2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18071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2024/8/2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64907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8" name="文本框"/>
          <p:cNvSpPr>
            <a:spLocks noGrp="1"/>
          </p:cNvSpPr>
          <p:nvPr>
            <p:ph type="title"/>
          </p:nvPr>
        </p:nvSpPr>
        <p:spPr>
          <a:xfrm>
            <a:off x="457200" y="274637"/>
            <a:ext cx="8229600" cy="1143000"/>
          </a:xfrm>
          <a:prstGeom prst="rect">
            <a:avLst/>
          </a:prstGeom>
          <a:noFill/>
          <a:ln w="12700" cap="flat" cmpd="sng">
            <a:noFill/>
            <a:prstDash val="solid"/>
            <a:round/>
          </a:ln>
        </p:spPr>
        <p:txBody>
          <a:bodyPr vert="horz" wrap="square" lIns="91440" tIns="45720" rIns="91440" bIns="45720" anchor="ctr" anchorCtr="0">
            <a:prstTxWarp prst="textNoShape">
              <a:avLst/>
            </a:prstTxWarp>
          </a:bodyPr>
          <a:lstStyle/>
          <a:p>
            <a:r>
              <a:rPr lang="zh-CN" altLang="en-US"/>
              <a:t>单击此处编辑母版标题样式</a:t>
            </a:r>
          </a:p>
        </p:txBody>
      </p:sp>
      <p:sp>
        <p:nvSpPr>
          <p:cNvPr id="19" name="文本框"/>
          <p:cNvSpPr>
            <a:spLocks noGrp="1"/>
          </p:cNvSpPr>
          <p:nvPr>
            <p:ph type="body" idx="1"/>
          </p:nvPr>
        </p:nvSpPr>
        <p:spPr>
          <a:xfrm>
            <a:off x="457200" y="1600200"/>
            <a:ext cx="8229600" cy="4525959"/>
          </a:xfrm>
          <a:prstGeom prst="rect">
            <a:avLst/>
          </a:prstGeom>
          <a:noFill/>
          <a:ln w="12700" cap="flat" cmpd="sng">
            <a:noFill/>
            <a:prstDash val="solid"/>
            <a:round/>
          </a:ln>
        </p:spPr>
        <p:txBody>
          <a:bodyPr vert="horz" wrap="square" lIns="91440" tIns="45720" rIns="91440" bIns="45720" anchor="t" anchorCtr="0">
            <a:prstTxWarp prst="textNoShape">
              <a:avLst/>
            </a:prstTxWarp>
          </a:bodyPr>
          <a:lstStyle/>
          <a:p>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p>
        </p:txBody>
      </p:sp>
      <p:sp>
        <p:nvSpPr>
          <p:cNvPr id="20" name="文本框"/>
          <p:cNvSpPr>
            <a:spLocks noGrp="1"/>
          </p:cNvSpPr>
          <p:nvPr>
            <p:ph type="dt" idx="10"/>
          </p:nvPr>
        </p:nvSpPr>
        <p:spPr>
          <a:xfrm>
            <a:off x="457200" y="6245225"/>
            <a:ext cx="2133598" cy="476249"/>
          </a:xfrm>
          <a:prstGeom prst="rect">
            <a:avLst/>
          </a:prstGeom>
          <a:noFill/>
          <a:ln w="12700" cap="flat" cmpd="sng">
            <a:noFill/>
            <a:prstDash val="solid"/>
            <a:round/>
          </a:ln>
        </p:spPr>
        <p:txBody>
          <a:bodyPr vert="horz" wrap="square" lIns="91440" tIns="45720" rIns="91440" bIns="45720" anchor="t" anchorCtr="0">
            <a:prstTxWarp prst="textNoShape">
              <a:avLst/>
            </a:prstTxWarp>
          </a:bodyPr>
          <a:lstStyle/>
          <a:p>
            <a:endParaRPr lang="zh-CN" altLang="en-US">
              <a:latin typeface="Arial" charset="0"/>
              <a:ea typeface="Arial" charset="0"/>
              <a:cs typeface="Arial" charset="0"/>
            </a:endParaRPr>
          </a:p>
        </p:txBody>
      </p:sp>
      <p:sp>
        <p:nvSpPr>
          <p:cNvPr id="21" name="文本框"/>
          <p:cNvSpPr>
            <a:spLocks noGrp="1"/>
          </p:cNvSpPr>
          <p:nvPr>
            <p:ph type="ftr"/>
          </p:nvPr>
        </p:nvSpPr>
        <p:spPr>
          <a:xfrm>
            <a:off x="3124200" y="6245225"/>
            <a:ext cx="2895600" cy="476249"/>
          </a:xfrm>
          <a:prstGeom prst="rect">
            <a:avLst/>
          </a:prstGeom>
          <a:noFill/>
          <a:ln w="12700" cap="flat" cmpd="sng">
            <a:noFill/>
            <a:prstDash val="solid"/>
            <a:round/>
          </a:ln>
        </p:spPr>
        <p:txBody>
          <a:bodyPr vert="horz" wrap="square" lIns="91440" tIns="45720" rIns="91440" bIns="45720" anchor="t" anchorCtr="0">
            <a:prstTxWarp prst="textNoShape">
              <a:avLst/>
            </a:prstTxWarp>
          </a:bodyPr>
          <a:lstStyle/>
          <a:p>
            <a:endParaRPr lang="zh-CN" altLang="en-US">
              <a:latin typeface="Arial" charset="0"/>
              <a:ea typeface="Arial" charset="0"/>
              <a:cs typeface="Arial" charset="0"/>
            </a:endParaRPr>
          </a:p>
        </p:txBody>
      </p:sp>
      <p:sp>
        <p:nvSpPr>
          <p:cNvPr id="22" name="文本框"/>
          <p:cNvSpPr>
            <a:spLocks noGrp="1"/>
          </p:cNvSpPr>
          <p:nvPr>
            <p:ph type="sldNum"/>
          </p:nvPr>
        </p:nvSpPr>
        <p:spPr>
          <a:xfrm>
            <a:off x="6553200" y="6245225"/>
            <a:ext cx="2133597" cy="476249"/>
          </a:xfrm>
          <a:prstGeom prst="rect">
            <a:avLst/>
          </a:prstGeom>
          <a:noFill/>
          <a:ln w="12700" cap="flat" cmpd="sng">
            <a:noFill/>
            <a:prstDash val="solid"/>
            <a:round/>
          </a:ln>
        </p:spPr>
        <p:txBody>
          <a:bodyPr vert="horz" wrap="square" lIns="91440" tIns="45720" rIns="91440" bIns="45720" anchor="t" anchorCtr="0">
            <a:prstTxWarp prst="textNoShape">
              <a:avLst/>
            </a:prstTxWarp>
          </a:bodyPr>
          <a:lstStyle/>
          <a:p>
            <a:fld id="{CAD2D6BD-DE1B-4B5F-8B41-2702339687B9}" type="slidenum">
              <a:rPr lang="en-US" altLang="zh-CN" sz="1400" b="0" i="0" u="none" strike="noStrike" kern="0" cap="none" spc="0" baseline="0">
                <a:solidFill>
                  <a:srgbClr val="000000"/>
                </a:solidFill>
                <a:latin typeface="Arial" charset="0"/>
                <a:ea typeface="Arial" charset="0"/>
                <a:cs typeface="Arial" charset="0"/>
              </a:rPr>
              <a:t>‹#›</a:t>
            </a:fld>
            <a:endParaRPr lang="zh-CN" altLang="en-US">
              <a:latin typeface="Arial" charset="0"/>
              <a:ea typeface="Arial" charset="0"/>
              <a:cs typeface="Arial" charset="0"/>
            </a:endParaRPr>
          </a:p>
        </p:txBody>
      </p:sp>
    </p:spTree>
    <p:extLst>
      <p:ext uri="{BB962C8B-B14F-4D97-AF65-F5344CB8AC3E}">
        <p14:creationId xmlns:p14="http://schemas.microsoft.com/office/powerpoint/2010/main" val="1528632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33" name="文本框"/>
          <p:cNvSpPr>
            <a:spLocks noGrp="1"/>
          </p:cNvSpPr>
          <p:nvPr>
            <p:ph type="title"/>
          </p:nvPr>
        </p:nvSpPr>
        <p:spPr>
          <a:xfrm>
            <a:off x="457200" y="274637"/>
            <a:ext cx="8229600" cy="11430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ctr">
              <a:spcBef>
                <a:spcPts val="0"/>
              </a:spcBef>
              <a:spcAft>
                <a:spcPts val="0"/>
              </a:spcAft>
            </a:pPr>
            <a:endParaRPr lang="zh-CN" altLang="en-US" sz="4400" b="0" i="0" u="none" strike="noStrike" cap="none">
              <a:solidFill>
                <a:srgbClr val="000000"/>
              </a:solidFill>
              <a:latin typeface="Arial" charset="0"/>
              <a:ea typeface="Arial" charset="0"/>
              <a:cs typeface="Arial" charset="0"/>
              <a:sym typeface="Arial" charset="0"/>
            </a:endParaRPr>
          </a:p>
        </p:txBody>
      </p:sp>
      <p:sp>
        <p:nvSpPr>
          <p:cNvPr id="34" name="文本框"/>
          <p:cNvSpPr>
            <a:spLocks noGrp="1"/>
          </p:cNvSpPr>
          <p:nvPr>
            <p:ph type="body" idx="1"/>
          </p:nvPr>
        </p:nvSpPr>
        <p:spPr>
          <a:xfrm>
            <a:off x="457200" y="1600200"/>
            <a:ext cx="8229600" cy="4525959"/>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342900" indent="-139700" algn="l">
              <a:spcBef>
                <a:spcPts val="640"/>
              </a:spcBef>
              <a:spcAft>
                <a:spcPts val="0"/>
              </a:spcAft>
              <a:buClr>
                <a:srgbClr val="000000"/>
              </a:buClr>
              <a:buSzPct val="100000"/>
              <a:buFont typeface="Arial" charset="0"/>
              <a:buChar char="•"/>
            </a:pPr>
            <a:endParaRPr lang="zh-CN" altLang="en-US" sz="3200" b="0" i="0" u="none" strike="noStrike" cap="none">
              <a:solidFill>
                <a:srgbClr val="000000"/>
              </a:solidFill>
              <a:latin typeface="Arial" charset="0"/>
              <a:ea typeface="Arial" charset="0"/>
              <a:cs typeface="Arial" charset="0"/>
              <a:sym typeface="Arial" charset="0"/>
            </a:endParaRPr>
          </a:p>
        </p:txBody>
      </p:sp>
      <p:sp>
        <p:nvSpPr>
          <p:cNvPr id="35" name="文本框"/>
          <p:cNvSpPr>
            <a:spLocks noGrp="1"/>
          </p:cNvSpPr>
          <p:nvPr>
            <p:ph type="dt" idx="10"/>
          </p:nvPr>
        </p:nvSpPr>
        <p:spPr>
          <a:xfrm>
            <a:off x="457200" y="6245225"/>
            <a:ext cx="2133598" cy="476249"/>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pPr>
            <a:endParaRPr lang="zh-CN" altLang="en-US" sz="1800" b="1" i="0" u="none" strike="noStrike" cap="none">
              <a:solidFill>
                <a:srgbClr val="000000"/>
              </a:solidFill>
              <a:latin typeface="Arial" charset="0"/>
              <a:ea typeface="Arial" charset="0"/>
              <a:cs typeface="Arial" charset="0"/>
              <a:sym typeface="Arial" charset="0"/>
            </a:endParaRPr>
          </a:p>
        </p:txBody>
      </p:sp>
      <p:sp>
        <p:nvSpPr>
          <p:cNvPr id="36" name="文本框"/>
          <p:cNvSpPr>
            <a:spLocks noGrp="1"/>
          </p:cNvSpPr>
          <p:nvPr>
            <p:ph type="ftr"/>
          </p:nvPr>
        </p:nvSpPr>
        <p:spPr>
          <a:xfrm>
            <a:off x="3124200" y="6245225"/>
            <a:ext cx="2895600" cy="476249"/>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pPr>
            <a:endParaRPr lang="zh-CN" altLang="en-US" sz="1800" b="1" i="0" u="none" strike="noStrike" cap="none">
              <a:solidFill>
                <a:srgbClr val="000000"/>
              </a:solidFill>
              <a:latin typeface="Arial" charset="0"/>
              <a:ea typeface="Arial" charset="0"/>
              <a:cs typeface="Arial" charset="0"/>
              <a:sym typeface="Arial" charset="0"/>
            </a:endParaRPr>
          </a:p>
        </p:txBody>
      </p:sp>
      <p:sp>
        <p:nvSpPr>
          <p:cNvPr id="37" name="文本框"/>
          <p:cNvSpPr>
            <a:spLocks noGrp="1"/>
          </p:cNvSpPr>
          <p:nvPr>
            <p:ph type="sldNum"/>
          </p:nvPr>
        </p:nvSpPr>
        <p:spPr>
          <a:xfrm>
            <a:off x="6553200" y="6245225"/>
            <a:ext cx="2133597" cy="476249"/>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r">
              <a:lnSpc>
                <a:spcPct val="100000"/>
              </a:lnSpc>
              <a:spcBef>
                <a:spcPts val="0"/>
              </a:spcBef>
              <a:spcAft>
                <a:spcPts val="0"/>
              </a:spcAft>
            </a:pPr>
            <a:fld id="{CAD2D6BD-DE1B-4B5F-8B41-2702339687B9}" type="slidenum">
              <a:rPr lang="en-US" altLang="zh-CN" sz="1400" b="0" i="0" u="none" strike="noStrike" kern="0" cap="none" spc="0" baseline="0">
                <a:solidFill>
                  <a:srgbClr val="000000"/>
                </a:solidFill>
                <a:latin typeface="Arial" charset="0"/>
                <a:ea typeface="Arial" charset="0"/>
                <a:cs typeface="Arial" charset="0"/>
                <a:sym typeface="Arial" charset="0"/>
              </a:rPr>
              <a:t>‹#›</a:t>
            </a:fld>
            <a:endParaRPr lang="zh-CN" altLang="en-US" sz="1400" b="0" i="0" u="none" strike="noStrike" cap="none">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029564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51" name="文本框"/>
          <p:cNvSpPr>
            <a:spLocks noGrp="1"/>
          </p:cNvSpPr>
          <p:nvPr>
            <p:ph type="dt" idx="10"/>
          </p:nvPr>
        </p:nvSpPr>
        <p:spPr>
          <a:xfrm>
            <a:off x="457200" y="6245225"/>
            <a:ext cx="2133598" cy="476249"/>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pPr>
            <a:endParaRPr lang="zh-CN" altLang="en-US" sz="1800" b="1" i="0" u="none" strike="noStrike" cap="none">
              <a:solidFill>
                <a:srgbClr val="000000"/>
              </a:solidFill>
              <a:latin typeface="Arial" charset="0"/>
              <a:ea typeface="Arial" charset="0"/>
              <a:cs typeface="Arial" charset="0"/>
              <a:sym typeface="Arial" charset="0"/>
            </a:endParaRPr>
          </a:p>
        </p:txBody>
      </p:sp>
      <p:sp>
        <p:nvSpPr>
          <p:cNvPr id="52" name="文本框"/>
          <p:cNvSpPr>
            <a:spLocks noGrp="1"/>
          </p:cNvSpPr>
          <p:nvPr>
            <p:ph type="ftr"/>
          </p:nvPr>
        </p:nvSpPr>
        <p:spPr>
          <a:xfrm>
            <a:off x="3124200" y="6245225"/>
            <a:ext cx="2895600" cy="476249"/>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pPr>
            <a:endParaRPr lang="zh-CN" altLang="en-US" sz="1800" b="1" i="0" u="none" strike="noStrike" cap="none">
              <a:solidFill>
                <a:srgbClr val="000000"/>
              </a:solidFill>
              <a:latin typeface="Arial" charset="0"/>
              <a:ea typeface="Arial" charset="0"/>
              <a:cs typeface="Arial" charset="0"/>
              <a:sym typeface="Arial" charset="0"/>
            </a:endParaRPr>
          </a:p>
        </p:txBody>
      </p:sp>
      <p:sp>
        <p:nvSpPr>
          <p:cNvPr id="53" name="文本框"/>
          <p:cNvSpPr>
            <a:spLocks noGrp="1"/>
          </p:cNvSpPr>
          <p:nvPr>
            <p:ph type="sldNum"/>
          </p:nvPr>
        </p:nvSpPr>
        <p:spPr>
          <a:xfrm>
            <a:off x="6553200" y="6245225"/>
            <a:ext cx="2133597" cy="476249"/>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r">
              <a:lnSpc>
                <a:spcPct val="100000"/>
              </a:lnSpc>
              <a:spcBef>
                <a:spcPts val="0"/>
              </a:spcBef>
              <a:spcAft>
                <a:spcPts val="0"/>
              </a:spcAft>
            </a:pPr>
            <a:fld id="{CAD2D6BD-DE1B-4B5F-8B41-2702339687B9}" type="slidenum">
              <a:rPr lang="en-US" altLang="zh-CN" sz="1400" b="0" i="0" u="none" strike="noStrike" kern="0" cap="none" spc="0" baseline="0">
                <a:solidFill>
                  <a:srgbClr val="000000"/>
                </a:solidFill>
                <a:latin typeface="Arial" charset="0"/>
                <a:ea typeface="Arial" charset="0"/>
                <a:cs typeface="Arial" charset="0"/>
                <a:sym typeface="Arial" charset="0"/>
              </a:rPr>
              <a:t>‹#›</a:t>
            </a:fld>
            <a:endParaRPr lang="zh-CN" altLang="en-US" sz="1400" b="0" i="0" u="none" strike="noStrike" cap="none">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76924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2024/8/2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95792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2024/8/2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54596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2024/8/2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40510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2024/8/2</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85373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2024/8/2</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06146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2024/8/2</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61462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2024/8/2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28479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2024/8/2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74250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4637"/>
            <a:ext cx="8229600" cy="11430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ctr">
              <a:spcBef>
                <a:spcPts val="0"/>
              </a:spcBef>
              <a:spcAft>
                <a:spcPts val="0"/>
              </a:spcAft>
            </a:pPr>
            <a:endParaRPr lang="zh-CN" altLang="en-US" sz="4400" b="0" i="0" u="none" strike="noStrike" cap="none">
              <a:solidFill>
                <a:srgbClr val="000000"/>
              </a:solidFill>
              <a:latin typeface="Arial" charset="0"/>
              <a:ea typeface="Arial" charset="0"/>
              <a:cs typeface="Arial" charset="0"/>
              <a:sym typeface="Arial" charset="0"/>
            </a:endParaRPr>
          </a:p>
        </p:txBody>
      </p:sp>
      <p:sp>
        <p:nvSpPr>
          <p:cNvPr id="3" name="文本框"/>
          <p:cNvSpPr>
            <a:spLocks noGrp="1"/>
          </p:cNvSpPr>
          <p:nvPr>
            <p:ph type="body" idx="1"/>
          </p:nvPr>
        </p:nvSpPr>
        <p:spPr>
          <a:xfrm>
            <a:off x="457200" y="1600200"/>
            <a:ext cx="8229600" cy="4525959"/>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342900" indent="-139700" algn="l">
              <a:spcBef>
                <a:spcPts val="640"/>
              </a:spcBef>
              <a:spcAft>
                <a:spcPts val="0"/>
              </a:spcAft>
              <a:buClr>
                <a:srgbClr val="000000"/>
              </a:buClr>
              <a:buSzPct val="100000"/>
              <a:buFont typeface="Arial" charset="0"/>
              <a:buChar char="•"/>
            </a:pPr>
            <a:endParaRPr lang="zh-CN" altLang="en-US" sz="3200" b="0" i="0" u="none" strike="noStrike" cap="none">
              <a:solidFill>
                <a:srgbClr val="000000"/>
              </a:solidFill>
              <a:latin typeface="Arial" charset="0"/>
              <a:ea typeface="Arial" charset="0"/>
              <a:cs typeface="Arial" charset="0"/>
              <a:sym typeface="Arial" charset="0"/>
            </a:endParaRPr>
          </a:p>
        </p:txBody>
      </p:sp>
      <p:sp>
        <p:nvSpPr>
          <p:cNvPr id="4" name="文本框"/>
          <p:cNvSpPr>
            <a:spLocks noGrp="1"/>
          </p:cNvSpPr>
          <p:nvPr>
            <p:ph type="dt" idx="10"/>
          </p:nvPr>
        </p:nvSpPr>
        <p:spPr>
          <a:xfrm>
            <a:off x="457200" y="6245225"/>
            <a:ext cx="2133598" cy="476249"/>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pPr>
            <a:endParaRPr lang="zh-CN" altLang="en-US" sz="1800" b="1" i="0" u="none" strike="noStrike" cap="none">
              <a:solidFill>
                <a:srgbClr val="000000"/>
              </a:solidFill>
              <a:latin typeface="Arial" charset="0"/>
              <a:ea typeface="Arial" charset="0"/>
              <a:cs typeface="Arial" charset="0"/>
              <a:sym typeface="Arial" charset="0"/>
            </a:endParaRPr>
          </a:p>
        </p:txBody>
      </p:sp>
      <p:sp>
        <p:nvSpPr>
          <p:cNvPr id="5" name="文本框"/>
          <p:cNvSpPr>
            <a:spLocks noGrp="1"/>
          </p:cNvSpPr>
          <p:nvPr>
            <p:ph type="ftr"/>
          </p:nvPr>
        </p:nvSpPr>
        <p:spPr>
          <a:xfrm>
            <a:off x="3124200" y="6245225"/>
            <a:ext cx="2895600" cy="476249"/>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pPr>
            <a:endParaRPr lang="zh-CN" altLang="en-US" sz="1800" b="1" i="0" u="none" strike="noStrike" cap="none">
              <a:solidFill>
                <a:srgbClr val="000000"/>
              </a:solidFill>
              <a:latin typeface="Arial" charset="0"/>
              <a:ea typeface="Arial" charset="0"/>
              <a:cs typeface="Arial" charset="0"/>
              <a:sym typeface="Arial" charset="0"/>
            </a:endParaRPr>
          </a:p>
        </p:txBody>
      </p:sp>
      <p:sp>
        <p:nvSpPr>
          <p:cNvPr id="6" name="文本框"/>
          <p:cNvSpPr>
            <a:spLocks noGrp="1"/>
          </p:cNvSpPr>
          <p:nvPr>
            <p:ph type="sldNum"/>
          </p:nvPr>
        </p:nvSpPr>
        <p:spPr>
          <a:xfrm>
            <a:off x="6553200" y="6245225"/>
            <a:ext cx="2133597" cy="476249"/>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r">
              <a:lnSpc>
                <a:spcPct val="100000"/>
              </a:lnSpc>
              <a:spcBef>
                <a:spcPts val="0"/>
              </a:spcBef>
              <a:spcAft>
                <a:spcPts val="0"/>
              </a:spcAft>
            </a:pPr>
            <a:fld id="{CAD2D6BD-DE1B-4B5F-8B41-2702339687B9}" type="slidenum">
              <a:rPr lang="en-US" altLang="zh-CN" sz="1400" b="0" i="0" u="none" strike="noStrike" kern="0" cap="none" spc="0" baseline="0">
                <a:solidFill>
                  <a:srgbClr val="000000"/>
                </a:solidFill>
                <a:latin typeface="Arial" charset="0"/>
                <a:ea typeface="Arial" charset="0"/>
                <a:cs typeface="Arial" charset="0"/>
                <a:sym typeface="Arial" charset="0"/>
              </a:rPr>
              <a:t>‹#›</a:t>
            </a:fld>
            <a:endParaRPr lang="zh-CN" altLang="en-US" sz="1400" b="0" i="0" u="none" strike="noStrike" cap="none">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85947076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0.xml.rels><?xml version="1.0" encoding="UTF-8" standalone="yes"?>
<Relationships xmlns="http://schemas.openxmlformats.org/package/2006/relationships"><Relationship Id="rId3" Type="http://schemas.openxmlformats.org/officeDocument/2006/relationships/image" Target="../media/image16.jpg" /><Relationship Id="rId2" Type="http://schemas.openxmlformats.org/officeDocument/2006/relationships/notesSlide" Target="../notesSlides/notesSlide9.xml" /><Relationship Id="rId1" Type="http://schemas.openxmlformats.org/officeDocument/2006/relationships/slideLayout" Target="../slideLayouts/slideLayout13.xml" /><Relationship Id="rId4" Type="http://schemas.openxmlformats.org/officeDocument/2006/relationships/image" Target="../media/image17.jpg"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4.xml" /></Relationships>
</file>

<file path=ppt/slides/_rels/slide12.xml.rels><?xml version="1.0" encoding="UTF-8" standalone="yes"?>
<Relationships xmlns="http://schemas.openxmlformats.org/package/2006/relationships"><Relationship Id="rId3" Type="http://schemas.openxmlformats.org/officeDocument/2006/relationships/image" Target="../media/image18.jpg" /><Relationship Id="rId2" Type="http://schemas.openxmlformats.org/officeDocument/2006/relationships/notesSlide" Target="../notesSlides/notesSlide11.xml" /><Relationship Id="rId1" Type="http://schemas.openxmlformats.org/officeDocument/2006/relationships/slideLayout" Target="../slideLayouts/slideLayout14.xml" /><Relationship Id="rId4" Type="http://schemas.openxmlformats.org/officeDocument/2006/relationships/image" Target="../media/image19.jpg" /></Relationships>
</file>

<file path=ppt/slides/_rels/slide13.xml.rels><?xml version="1.0" encoding="UTF-8" standalone="yes"?>
<Relationships xmlns="http://schemas.openxmlformats.org/package/2006/relationships"><Relationship Id="rId3" Type="http://schemas.openxmlformats.org/officeDocument/2006/relationships/image" Target="../media/image20.jpg" /><Relationship Id="rId2" Type="http://schemas.openxmlformats.org/officeDocument/2006/relationships/notesSlide" Target="../notesSlides/notesSlide12.xml" /><Relationship Id="rId1" Type="http://schemas.openxmlformats.org/officeDocument/2006/relationships/slideLayout" Target="../slideLayouts/slideLayout14.xml" /></Relationships>
</file>

<file path=ppt/slides/_rels/slide14.xml.rels><?xml version="1.0" encoding="UTF-8" standalone="yes"?>
<Relationships xmlns="http://schemas.openxmlformats.org/package/2006/relationships"><Relationship Id="rId3" Type="http://schemas.openxmlformats.org/officeDocument/2006/relationships/image" Target="../media/image21.jpg" /><Relationship Id="rId2" Type="http://schemas.openxmlformats.org/officeDocument/2006/relationships/notesSlide" Target="../notesSlides/notesSlide13.xml" /><Relationship Id="rId1" Type="http://schemas.openxmlformats.org/officeDocument/2006/relationships/slideLayout" Target="../slideLayouts/slideLayout14.xml" /></Relationships>
</file>

<file path=ppt/slides/_rels/slide15.xml.rels><?xml version="1.0" encoding="UTF-8" standalone="yes"?>
<Relationships xmlns="http://schemas.openxmlformats.org/package/2006/relationships"><Relationship Id="rId3" Type="http://schemas.openxmlformats.org/officeDocument/2006/relationships/image" Target="../media/image22.jpg" /><Relationship Id="rId2" Type="http://schemas.openxmlformats.org/officeDocument/2006/relationships/notesSlide" Target="../notesSlides/notesSlide14.xml" /><Relationship Id="rId1" Type="http://schemas.openxmlformats.org/officeDocument/2006/relationships/slideLayout" Target="../slideLayouts/slideLayout14.xml" /></Relationships>
</file>

<file path=ppt/slides/_rels/slide16.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notesSlide" Target="../notesSlides/notesSlide15.xml" /><Relationship Id="rId1" Type="http://schemas.openxmlformats.org/officeDocument/2006/relationships/slideLayout" Target="../slideLayouts/slideLayout14.xml" /></Relationships>
</file>

<file path=ppt/slides/_rels/slide2.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xml" /><Relationship Id="rId1" Type="http://schemas.openxmlformats.org/officeDocument/2006/relationships/slideLayout" Target="../slideLayouts/slideLayout13.xml" /><Relationship Id="rId5" Type="http://schemas.openxmlformats.org/officeDocument/2006/relationships/image" Target="../media/image3.jpg" /><Relationship Id="rId4" Type="http://schemas.openxmlformats.org/officeDocument/2006/relationships/image" Target="../media/image2.jpg" /></Relationships>
</file>

<file path=ppt/slides/_rels/slide3.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notesSlide" Target="../notesSlides/notesSlide2.xml" /><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notesSlide" Target="../notesSlides/notesSlide3.xml" /><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notesSlide" Target="../notesSlides/notesSlide4.xml" /><Relationship Id="rId1" Type="http://schemas.openxmlformats.org/officeDocument/2006/relationships/slideLayout" Target="../slideLayouts/slideLayout14.xml" /><Relationship Id="rId5" Type="http://schemas.openxmlformats.org/officeDocument/2006/relationships/image" Target="../media/image8.jpg" /><Relationship Id="rId4" Type="http://schemas.openxmlformats.org/officeDocument/2006/relationships/image" Target="../media/image7.jpg" /></Relationships>
</file>

<file path=ppt/slides/_rels/slide6.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5.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6.xml" /><Relationship Id="rId1" Type="http://schemas.openxmlformats.org/officeDocument/2006/relationships/slideLayout" Target="../slideLayouts/slideLayout14.xml" /><Relationship Id="rId4" Type="http://schemas.openxmlformats.org/officeDocument/2006/relationships/image" Target="../media/image11.jpg" /></Relationships>
</file>

<file path=ppt/slides/_rels/slide8.xml.rels><?xml version="1.0" encoding="UTF-8" standalone="yes"?>
<Relationships xmlns="http://schemas.openxmlformats.org/package/2006/relationships"><Relationship Id="rId3" Type="http://schemas.openxmlformats.org/officeDocument/2006/relationships/image" Target="../media/image12.jp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13.jpg" /></Relationships>
</file>

<file path=ppt/slides/_rels/slide9.xml.rels><?xml version="1.0" encoding="UTF-8" standalone="yes"?>
<Relationships xmlns="http://schemas.openxmlformats.org/package/2006/relationships"><Relationship Id="rId3" Type="http://schemas.openxmlformats.org/officeDocument/2006/relationships/image" Target="../media/image14.jpg" /><Relationship Id="rId2" Type="http://schemas.openxmlformats.org/officeDocument/2006/relationships/notesSlide" Target="../notesSlides/notesSlide8.xml" /><Relationship Id="rId1" Type="http://schemas.openxmlformats.org/officeDocument/2006/relationships/slideLayout" Target="../slideLayouts/slideLayout14.xml" /><Relationship Id="rId4" Type="http://schemas.openxmlformats.org/officeDocument/2006/relationships/image" Target="../media/image15.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0823-FB69-BCCB-6BD2-AAA5D05DE7AE}"/>
              </a:ext>
            </a:extLst>
          </p:cNvPr>
          <p:cNvSpPr>
            <a:spLocks noGrp="1"/>
          </p:cNvSpPr>
          <p:nvPr>
            <p:ph type="title"/>
          </p:nvPr>
        </p:nvSpPr>
        <p:spPr>
          <a:xfrm>
            <a:off x="233014" y="1490597"/>
            <a:ext cx="8677971" cy="3711299"/>
          </a:xfrm>
        </p:spPr>
        <p:txBody>
          <a:bodyPr/>
          <a:lstStyle/>
          <a:p>
            <a:r>
              <a:rPr lang="en-US" sz="4000" b="1" dirty="0">
                <a:solidFill>
                  <a:schemeClr val="accent1">
                    <a:lumMod val="50000"/>
                  </a:schemeClr>
                </a:solidFill>
              </a:rPr>
              <a:t>Impact on food issues on society: challenges and solutions </a:t>
            </a:r>
          </a:p>
        </p:txBody>
      </p:sp>
    </p:spTree>
    <p:extLst>
      <p:ext uri="{BB962C8B-B14F-4D97-AF65-F5344CB8AC3E}">
        <p14:creationId xmlns:p14="http://schemas.microsoft.com/office/powerpoint/2010/main" val="3760759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EFCDDE"/>
            </a:gs>
          </a:gsLst>
          <a:lin ang="5400000" scaled="1"/>
        </a:gradFill>
        <a:effectLst/>
      </p:bgPr>
    </p:bg>
    <p:spTree>
      <p:nvGrpSpPr>
        <p:cNvPr id="1" name=""/>
        <p:cNvGrpSpPr/>
        <p:nvPr/>
      </p:nvGrpSpPr>
      <p:grpSpPr>
        <a:xfrm>
          <a:off x="0" y="0"/>
          <a:ext cx="0" cy="0"/>
          <a:chOff x="0" y="0"/>
          <a:chExt cx="0" cy="0"/>
        </a:xfrm>
      </p:grpSpPr>
      <p:sp>
        <p:nvSpPr>
          <p:cNvPr id="80" name="矩形"/>
          <p:cNvSpPr>
            <a:spLocks/>
          </p:cNvSpPr>
          <p:nvPr/>
        </p:nvSpPr>
        <p:spPr>
          <a:xfrm>
            <a:off x="0" y="188911"/>
            <a:ext cx="8964612" cy="2528886"/>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ctr">
              <a:lnSpc>
                <a:spcPct val="100000"/>
              </a:lnSpc>
              <a:spcBef>
                <a:spcPts val="0"/>
              </a:spcBef>
              <a:spcAft>
                <a:spcPts val="0"/>
              </a:spcAft>
              <a:buNone/>
            </a:pPr>
            <a:r>
              <a:rPr lang="en-US" altLang="zh-CN" sz="3200" b="0" i="0" u="none" strike="noStrike" kern="0" cap="none" spc="0" baseline="0">
                <a:solidFill>
                  <a:srgbClr val="993366"/>
                </a:solidFill>
                <a:latin typeface="Corben" charset="0"/>
                <a:ea typeface="Corben" charset="0"/>
                <a:cs typeface="Corben" charset="0"/>
                <a:sym typeface="Corben" charset="0"/>
              </a:rPr>
              <a:t>More and more people feel strongly about the way; their food is produced. Nowadays so much of the basic food we eat-meat, fish, fruit and vegetables - is grown using chemicals. </a:t>
            </a:r>
            <a:endParaRPr lang="zh-CN" altLang="en-US" sz="3200" b="0" i="0" u="none" strike="noStrike" kern="0" cap="none" spc="0" baseline="0">
              <a:solidFill>
                <a:srgbClr val="993366"/>
              </a:solidFill>
              <a:latin typeface="Corben" charset="0"/>
              <a:ea typeface="Corben" charset="0"/>
              <a:cs typeface="Corben" charset="0"/>
              <a:sym typeface="Corben" charset="0"/>
            </a:endParaRPr>
          </a:p>
        </p:txBody>
      </p:sp>
      <p:pic>
        <p:nvPicPr>
          <p:cNvPr id="81" name="图片"/>
          <p:cNvPicPr>
            <a:picLocks/>
          </p:cNvPicPr>
          <p:nvPr/>
        </p:nvPicPr>
        <p:blipFill>
          <a:blip r:embed="rId3" cstate="print"/>
          <a:stretch>
            <a:fillRect/>
          </a:stretch>
        </p:blipFill>
        <p:spPr>
          <a:xfrm>
            <a:off x="468312" y="2852735"/>
            <a:ext cx="3790949" cy="3809997"/>
          </a:xfrm>
          <a:prstGeom prst="rect">
            <a:avLst/>
          </a:prstGeom>
          <a:noFill/>
          <a:ln w="12700" cap="flat" cmpd="sng">
            <a:noFill/>
            <a:prstDash val="solid"/>
            <a:round/>
          </a:ln>
        </p:spPr>
      </p:pic>
      <p:pic>
        <p:nvPicPr>
          <p:cNvPr id="82" name="图片"/>
          <p:cNvPicPr>
            <a:picLocks/>
          </p:cNvPicPr>
          <p:nvPr/>
        </p:nvPicPr>
        <p:blipFill>
          <a:blip r:embed="rId4" cstate="print"/>
          <a:stretch>
            <a:fillRect/>
          </a:stretch>
        </p:blipFill>
        <p:spPr>
          <a:xfrm>
            <a:off x="4787900" y="2852735"/>
            <a:ext cx="4162425" cy="3816349"/>
          </a:xfrm>
          <a:prstGeom prst="rect">
            <a:avLst/>
          </a:prstGeom>
          <a:noFill/>
          <a:ln w="12700" cap="flat" cmpd="sng">
            <a:noFill/>
            <a:prstDash val="solid"/>
            <a:round/>
          </a:ln>
        </p:spPr>
      </p:pic>
    </p:spTree>
    <p:extLst>
      <p:ext uri="{BB962C8B-B14F-4D97-AF65-F5344CB8AC3E}">
        <p14:creationId xmlns:p14="http://schemas.microsoft.com/office/powerpoint/2010/main" val="1983703037"/>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FFD3"/>
            </a:gs>
            <a:gs pos="100000">
              <a:srgbClr val="FFFF99"/>
            </a:gs>
          </a:gsLst>
          <a:lin ang="5400000" scaled="1"/>
        </a:gradFill>
        <a:effectLst/>
      </p:bgPr>
    </p:bg>
    <p:spTree>
      <p:nvGrpSpPr>
        <p:cNvPr id="1" name=""/>
        <p:cNvGrpSpPr/>
        <p:nvPr/>
      </p:nvGrpSpPr>
      <p:grpSpPr>
        <a:xfrm>
          <a:off x="0" y="0"/>
          <a:ext cx="0" cy="0"/>
          <a:chOff x="0" y="0"/>
          <a:chExt cx="0" cy="0"/>
        </a:xfrm>
      </p:grpSpPr>
      <p:sp>
        <p:nvSpPr>
          <p:cNvPr id="85" name="矩形"/>
          <p:cNvSpPr>
            <a:spLocks/>
          </p:cNvSpPr>
          <p:nvPr/>
        </p:nvSpPr>
        <p:spPr>
          <a:xfrm>
            <a:off x="179386" y="1560490"/>
            <a:ext cx="8928545" cy="6465886"/>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ctr">
              <a:lnSpc>
                <a:spcPct val="100000"/>
              </a:lnSpc>
              <a:spcBef>
                <a:spcPts val="0"/>
              </a:spcBef>
              <a:spcAft>
                <a:spcPts val="0"/>
              </a:spcAft>
              <a:buNone/>
            </a:pPr>
            <a:r>
              <a:rPr lang="en-US" altLang="zh-CN" sz="3800" b="0" i="0" u="none" strike="noStrike" kern="0" cap="none" spc="0" baseline="0">
                <a:solidFill>
                  <a:schemeClr val="folHlink"/>
                </a:solidFill>
                <a:latin typeface="Corben" charset="0"/>
                <a:ea typeface="Corben" charset="0"/>
                <a:cs typeface="Corben" charset="0"/>
                <a:sym typeface="Corben" charset="0"/>
              </a:rPr>
              <a:t>Today there is another problem. It is modified food, which is cheaper that ordinary one. There is a rumour that such food can cause cancer and other problems. </a:t>
            </a:r>
            <a:endParaRPr lang="zh-CN" altLang="en-US" sz="3800" b="0" i="0" u="none" strike="noStrike" kern="0" cap="none" spc="0" baseline="0">
              <a:solidFill>
                <a:schemeClr val="folHlink"/>
              </a:solidFill>
              <a:latin typeface="Corben" charset="0"/>
              <a:ea typeface="Corben" charset="0"/>
              <a:cs typeface="Corben" charset="0"/>
              <a:sym typeface="Corben" charset="0"/>
            </a:endParaRPr>
          </a:p>
        </p:txBody>
      </p:sp>
    </p:spTree>
    <p:extLst>
      <p:ext uri="{BB962C8B-B14F-4D97-AF65-F5344CB8AC3E}">
        <p14:creationId xmlns:p14="http://schemas.microsoft.com/office/powerpoint/2010/main" val="1617698214"/>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380000"/>
            </a:gs>
            <a:gs pos="100000">
              <a:srgbClr val="CC0000"/>
            </a:gs>
          </a:gsLst>
          <a:lin ang="5400000" scaled="1"/>
        </a:gradFill>
        <a:effectLst/>
      </p:bgPr>
    </p:bg>
    <p:spTree>
      <p:nvGrpSpPr>
        <p:cNvPr id="1" name=""/>
        <p:cNvGrpSpPr/>
        <p:nvPr/>
      </p:nvGrpSpPr>
      <p:grpSpPr>
        <a:xfrm>
          <a:off x="0" y="0"/>
          <a:ext cx="0" cy="0"/>
          <a:chOff x="0" y="0"/>
          <a:chExt cx="0" cy="0"/>
        </a:xfrm>
      </p:grpSpPr>
      <p:sp>
        <p:nvSpPr>
          <p:cNvPr id="88" name="矩形"/>
          <p:cNvSpPr>
            <a:spLocks/>
          </p:cNvSpPr>
          <p:nvPr/>
        </p:nvSpPr>
        <p:spPr>
          <a:xfrm>
            <a:off x="395287" y="260350"/>
            <a:ext cx="8497886" cy="2528886"/>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ctr">
              <a:lnSpc>
                <a:spcPct val="100000"/>
              </a:lnSpc>
              <a:spcBef>
                <a:spcPts val="0"/>
              </a:spcBef>
              <a:spcAft>
                <a:spcPts val="0"/>
              </a:spcAft>
              <a:buNone/>
            </a:pPr>
            <a:r>
              <a:rPr lang="en-US" altLang="zh-CN" sz="3200" b="0" i="0" u="none" strike="noStrike" kern="0" cap="none" spc="0" baseline="0">
                <a:solidFill>
                  <a:srgbClr val="FFFFFF"/>
                </a:solidFill>
                <a:latin typeface="Corben" charset="0"/>
                <a:ea typeface="Corben" charset="0"/>
                <a:cs typeface="Corben" charset="0"/>
                <a:sym typeface="Corben" charset="0"/>
              </a:rPr>
              <a:t>The food we eat depends on lots of things. Taste is a big factor. Culture, religion and health also play a part in what food we eat. Advertising and social factors also have a big influence.</a:t>
            </a:r>
            <a:endParaRPr lang="zh-CN" altLang="en-US" sz="3200" b="0" i="0" u="none" strike="noStrike" kern="0" cap="none" spc="0" baseline="0">
              <a:solidFill>
                <a:srgbClr val="FFFFFF"/>
              </a:solidFill>
              <a:latin typeface="Corben" charset="0"/>
              <a:ea typeface="Corben" charset="0"/>
              <a:cs typeface="Corben" charset="0"/>
              <a:sym typeface="Corben" charset="0"/>
            </a:endParaRPr>
          </a:p>
        </p:txBody>
      </p:sp>
      <p:pic>
        <p:nvPicPr>
          <p:cNvPr id="89" name="图片"/>
          <p:cNvPicPr>
            <a:picLocks/>
          </p:cNvPicPr>
          <p:nvPr/>
        </p:nvPicPr>
        <p:blipFill>
          <a:blip r:embed="rId3" cstate="print"/>
          <a:stretch>
            <a:fillRect/>
          </a:stretch>
        </p:blipFill>
        <p:spPr>
          <a:xfrm>
            <a:off x="179386" y="3141661"/>
            <a:ext cx="4176711" cy="3276600"/>
          </a:xfrm>
          <a:prstGeom prst="rect">
            <a:avLst/>
          </a:prstGeom>
          <a:noFill/>
          <a:ln w="12700" cap="flat" cmpd="sng">
            <a:noFill/>
            <a:prstDash val="solid"/>
            <a:round/>
          </a:ln>
        </p:spPr>
      </p:pic>
      <p:pic>
        <p:nvPicPr>
          <p:cNvPr id="90" name="图片"/>
          <p:cNvPicPr>
            <a:picLocks/>
          </p:cNvPicPr>
          <p:nvPr/>
        </p:nvPicPr>
        <p:blipFill>
          <a:blip r:embed="rId4" cstate="print"/>
          <a:stretch>
            <a:fillRect/>
          </a:stretch>
        </p:blipFill>
        <p:spPr>
          <a:xfrm>
            <a:off x="4572000" y="3141661"/>
            <a:ext cx="4392611" cy="3248024"/>
          </a:xfrm>
          <a:prstGeom prst="rect">
            <a:avLst/>
          </a:prstGeom>
          <a:noFill/>
          <a:ln w="12700" cap="flat" cmpd="sng">
            <a:noFill/>
            <a:prstDash val="solid"/>
            <a:round/>
          </a:ln>
        </p:spPr>
      </p:pic>
    </p:spTree>
    <p:extLst>
      <p:ext uri="{BB962C8B-B14F-4D97-AF65-F5344CB8AC3E}">
        <p14:creationId xmlns:p14="http://schemas.microsoft.com/office/powerpoint/2010/main" val="1433125485"/>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50000">
              <a:srgbClr val="808080"/>
            </a:gs>
            <a:gs pos="100000">
              <a:srgbClr val="FFFFFF"/>
            </a:gs>
          </a:gsLst>
          <a:lin ang="5400000" scaled="1"/>
        </a:gradFill>
        <a:effectLst/>
      </p:bgPr>
    </p:bg>
    <p:spTree>
      <p:nvGrpSpPr>
        <p:cNvPr id="1" name=""/>
        <p:cNvGrpSpPr/>
        <p:nvPr/>
      </p:nvGrpSpPr>
      <p:grpSpPr>
        <a:xfrm>
          <a:off x="0" y="0"/>
          <a:ext cx="0" cy="0"/>
          <a:chOff x="0" y="0"/>
          <a:chExt cx="0" cy="0"/>
        </a:xfrm>
      </p:grpSpPr>
      <p:sp>
        <p:nvSpPr>
          <p:cNvPr id="93" name="矩形"/>
          <p:cNvSpPr>
            <a:spLocks/>
          </p:cNvSpPr>
          <p:nvPr/>
        </p:nvSpPr>
        <p:spPr>
          <a:xfrm>
            <a:off x="4716462" y="1989136"/>
            <a:ext cx="3816347" cy="283845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ctr">
              <a:lnSpc>
                <a:spcPct val="100000"/>
              </a:lnSpc>
              <a:spcBef>
                <a:spcPts val="0"/>
              </a:spcBef>
              <a:spcAft>
                <a:spcPts val="0"/>
              </a:spcAft>
              <a:buNone/>
            </a:pPr>
            <a:r>
              <a:rPr lang="en-US" altLang="zh-CN" sz="3600" b="0" i="0" u="none" strike="noStrike" kern="0" cap="none" spc="0" baseline="0">
                <a:solidFill>
                  <a:srgbClr val="FFCC00"/>
                </a:solidFill>
                <a:latin typeface="Corben" charset="0"/>
                <a:ea typeface="Corben" charset="0"/>
                <a:cs typeface="Corben" charset="0"/>
                <a:sym typeface="Corben" charset="0"/>
              </a:rPr>
              <a:t>Finally, there are three main messages to follow for healthy eating: </a:t>
            </a:r>
            <a:endParaRPr lang="zh-CN" altLang="en-US" sz="3600" b="0" i="0" u="none" strike="noStrike" kern="0" cap="none" spc="0" baseline="0">
              <a:solidFill>
                <a:srgbClr val="FFCC00"/>
              </a:solidFill>
              <a:latin typeface="Corben" charset="0"/>
              <a:ea typeface="Corben" charset="0"/>
              <a:cs typeface="Corben" charset="0"/>
              <a:sym typeface="Corben" charset="0"/>
            </a:endParaRPr>
          </a:p>
        </p:txBody>
      </p:sp>
      <p:pic>
        <p:nvPicPr>
          <p:cNvPr id="94" name="图片"/>
          <p:cNvPicPr>
            <a:picLocks/>
          </p:cNvPicPr>
          <p:nvPr/>
        </p:nvPicPr>
        <p:blipFill>
          <a:blip r:embed="rId3" cstate="print"/>
          <a:stretch>
            <a:fillRect/>
          </a:stretch>
        </p:blipFill>
        <p:spPr>
          <a:xfrm>
            <a:off x="-104772" y="1552604"/>
            <a:ext cx="4356099" cy="3381374"/>
          </a:xfrm>
          <a:prstGeom prst="rect">
            <a:avLst/>
          </a:prstGeom>
          <a:noFill/>
          <a:ln w="12700" cap="flat" cmpd="sng">
            <a:noFill/>
            <a:prstDash val="solid"/>
            <a:round/>
          </a:ln>
        </p:spPr>
      </p:pic>
    </p:spTree>
    <p:extLst>
      <p:ext uri="{BB962C8B-B14F-4D97-AF65-F5344CB8AC3E}">
        <p14:creationId xmlns:p14="http://schemas.microsoft.com/office/powerpoint/2010/main" val="7211989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additive="base">
                                        <p:cTn id="7" dur="500" fill="hold"/>
                                        <p:tgtEl>
                                          <p:spTgt spid="93"/>
                                        </p:tgtEl>
                                        <p:attrNameLst>
                                          <p:attrName>ppt_x</p:attrName>
                                        </p:attrNameLst>
                                      </p:cBhvr>
                                      <p:tavLst>
                                        <p:tav tm="0">
                                          <p:val>
                                            <p:strVal val="#ppt_x"/>
                                          </p:val>
                                        </p:tav>
                                        <p:tav tm="100000">
                                          <p:val>
                                            <p:strVal val="#ppt_x"/>
                                          </p:val>
                                        </p:tav>
                                      </p:tavLst>
                                    </p:anim>
                                    <p:anim calcmode="lin" valueType="num">
                                      <p:cBhvr additive="base">
                                        <p:cTn id="8" dur="500" fill="hold"/>
                                        <p:tgtEl>
                                          <p:spTgt spid="9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mt="0"/>
          </a:blip>
          <a:stretch/>
        </a:blipFill>
        <a:effectLst/>
      </p:bgPr>
    </p:bg>
    <p:spTree>
      <p:nvGrpSpPr>
        <p:cNvPr id="1" name=""/>
        <p:cNvGrpSpPr/>
        <p:nvPr/>
      </p:nvGrpSpPr>
      <p:grpSpPr>
        <a:xfrm>
          <a:off x="0" y="0"/>
          <a:ext cx="0" cy="0"/>
          <a:chOff x="0" y="0"/>
          <a:chExt cx="0" cy="0"/>
        </a:xfrm>
      </p:grpSpPr>
      <p:sp>
        <p:nvSpPr>
          <p:cNvPr id="97" name="矩形"/>
          <p:cNvSpPr>
            <a:spLocks/>
          </p:cNvSpPr>
          <p:nvPr/>
        </p:nvSpPr>
        <p:spPr>
          <a:xfrm>
            <a:off x="468312" y="333375"/>
            <a:ext cx="8208961" cy="163195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ctr">
              <a:lnSpc>
                <a:spcPct val="100000"/>
              </a:lnSpc>
              <a:spcBef>
                <a:spcPts val="0"/>
              </a:spcBef>
              <a:spcAft>
                <a:spcPts val="0"/>
              </a:spcAft>
              <a:buNone/>
            </a:pPr>
            <a:r>
              <a:rPr lang="en-US" altLang="zh-CN" sz="6000" b="1" i="0" u="none" strike="noStrike" kern="0" cap="none" spc="0" baseline="0">
                <a:solidFill>
                  <a:srgbClr val="000000"/>
                </a:solidFill>
                <a:latin typeface="Corben" charset="0"/>
                <a:ea typeface="Corben" charset="0"/>
                <a:cs typeface="Corben" charset="0"/>
                <a:sym typeface="Corben" charset="0"/>
              </a:rPr>
              <a:t>•</a:t>
            </a:r>
            <a:r>
              <a:rPr lang="en-US" altLang="zh-CN" sz="4000" b="0" i="0" u="none" strike="noStrike" kern="0" cap="none" spc="0" baseline="0">
                <a:solidFill>
                  <a:srgbClr val="000000"/>
                </a:solidFill>
                <a:latin typeface="Corben" charset="0"/>
                <a:ea typeface="Corben" charset="0"/>
                <a:cs typeface="Corben" charset="0"/>
                <a:sym typeface="Corben" charset="0"/>
              </a:rPr>
              <a:t>Firstly, we should eat less fat.</a:t>
            </a:r>
            <a:endParaRPr lang="zh-CN" altLang="en-US" sz="4000" b="0" i="0" u="none" strike="noStrike" kern="0" cap="none" spc="0" baseline="0">
              <a:solidFill>
                <a:srgbClr val="000000"/>
              </a:solidFill>
              <a:latin typeface="Corben" charset="0"/>
              <a:ea typeface="Corben" charset="0"/>
              <a:cs typeface="Corben" charset="0"/>
              <a:sym typeface="Corben" charset="0"/>
            </a:endParaRPr>
          </a:p>
        </p:txBody>
      </p:sp>
      <p:sp>
        <p:nvSpPr>
          <p:cNvPr id="98" name="矩形"/>
          <p:cNvSpPr>
            <a:spLocks/>
          </p:cNvSpPr>
          <p:nvPr/>
        </p:nvSpPr>
        <p:spPr>
          <a:xfrm>
            <a:off x="611187" y="1773236"/>
            <a:ext cx="7704136" cy="1616072"/>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ctr">
              <a:lnSpc>
                <a:spcPct val="100000"/>
              </a:lnSpc>
              <a:spcBef>
                <a:spcPts val="0"/>
              </a:spcBef>
              <a:spcAft>
                <a:spcPts val="0"/>
              </a:spcAft>
              <a:buNone/>
            </a:pPr>
            <a:r>
              <a:rPr lang="en-US" altLang="zh-CN" sz="6000" b="1" i="0" u="none" strike="noStrike" kern="0" cap="none" spc="0" baseline="0">
                <a:solidFill>
                  <a:srgbClr val="000000"/>
                </a:solidFill>
                <a:latin typeface="Arial" charset="0"/>
                <a:ea typeface="Arial" charset="0"/>
                <a:cs typeface="Arial" charset="0"/>
                <a:sym typeface="Arial" charset="0"/>
              </a:rPr>
              <a:t>•</a:t>
            </a:r>
            <a:r>
              <a:rPr lang="en-US" altLang="zh-CN" sz="1800" b="0" i="0" u="none" strike="noStrike" kern="0" cap="none" spc="0" baseline="0">
                <a:solidFill>
                  <a:srgbClr val="000000"/>
                </a:solidFill>
                <a:latin typeface="Arial" charset="0"/>
                <a:ea typeface="Arial" charset="0"/>
                <a:cs typeface="Arial" charset="0"/>
                <a:sym typeface="Arial" charset="0"/>
              </a:rPr>
              <a:t> </a:t>
            </a:r>
            <a:r>
              <a:rPr lang="en-US" altLang="zh-CN" sz="4000" b="0" i="0" u="none" strike="noStrike" kern="0" cap="none" spc="0" baseline="0">
                <a:solidFill>
                  <a:srgbClr val="000000"/>
                </a:solidFill>
                <a:latin typeface="Corben" charset="0"/>
                <a:ea typeface="Corben" charset="0"/>
                <a:cs typeface="Corben" charset="0"/>
                <a:sym typeface="Corben" charset="0"/>
              </a:rPr>
              <a:t>Secondly, we are to cut down on sugar and salt.</a:t>
            </a:r>
            <a:endParaRPr lang="zh-CN" altLang="en-US" sz="4000" b="0" i="0" u="none" strike="noStrike" kern="0" cap="none" spc="0" baseline="0">
              <a:solidFill>
                <a:srgbClr val="000000"/>
              </a:solidFill>
              <a:latin typeface="Corben" charset="0"/>
              <a:ea typeface="Corben" charset="0"/>
              <a:cs typeface="Corben" charset="0"/>
              <a:sym typeface="Corben" charset="0"/>
            </a:endParaRPr>
          </a:p>
        </p:txBody>
      </p:sp>
      <p:sp>
        <p:nvSpPr>
          <p:cNvPr id="99" name="矩形"/>
          <p:cNvSpPr>
            <a:spLocks/>
          </p:cNvSpPr>
          <p:nvPr/>
        </p:nvSpPr>
        <p:spPr>
          <a:xfrm>
            <a:off x="468312" y="3789362"/>
            <a:ext cx="7921624" cy="1616074"/>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ctr">
              <a:lnSpc>
                <a:spcPct val="100000"/>
              </a:lnSpc>
              <a:spcBef>
                <a:spcPts val="0"/>
              </a:spcBef>
              <a:spcAft>
                <a:spcPts val="0"/>
              </a:spcAft>
              <a:buNone/>
            </a:pPr>
            <a:r>
              <a:rPr lang="en-US" altLang="zh-CN" sz="6000" b="1" i="0" u="none" strike="noStrike" kern="0" cap="none" spc="0" baseline="0">
                <a:solidFill>
                  <a:srgbClr val="000000"/>
                </a:solidFill>
                <a:latin typeface="Arial" charset="0"/>
                <a:ea typeface="Arial" charset="0"/>
                <a:cs typeface="Arial" charset="0"/>
                <a:sym typeface="Arial" charset="0"/>
              </a:rPr>
              <a:t>•</a:t>
            </a:r>
            <a:r>
              <a:rPr lang="en-US" altLang="zh-CN" sz="1800" b="1" i="0" u="none" strike="noStrike" kern="0" cap="none" spc="0" baseline="0">
                <a:solidFill>
                  <a:srgbClr val="000000"/>
                </a:solidFill>
                <a:latin typeface="Arial" charset="0"/>
                <a:ea typeface="Arial" charset="0"/>
                <a:cs typeface="Arial" charset="0"/>
                <a:sym typeface="Arial" charset="0"/>
              </a:rPr>
              <a:t> </a:t>
            </a:r>
            <a:r>
              <a:rPr lang="en-US" altLang="zh-CN" sz="4000" b="0" i="0" u="none" strike="noStrike" kern="0" cap="none" spc="0" baseline="0">
                <a:solidFill>
                  <a:srgbClr val="000000"/>
                </a:solidFill>
                <a:latin typeface="Corben" charset="0"/>
                <a:ea typeface="Corben" charset="0"/>
                <a:cs typeface="Corben" charset="0"/>
                <a:sym typeface="Corben" charset="0"/>
              </a:rPr>
              <a:t>Thirdly, we must eat more fresh fruit and vegetables.</a:t>
            </a:r>
            <a:endParaRPr lang="zh-CN" altLang="en-US" sz="4000" b="0" i="0" u="none" strike="noStrike" kern="0" cap="none" spc="0" baseline="0">
              <a:solidFill>
                <a:srgbClr val="000000"/>
              </a:solidFill>
              <a:latin typeface="Corben" charset="0"/>
              <a:ea typeface="Corben" charset="0"/>
              <a:cs typeface="Corben" charset="0"/>
              <a:sym typeface="Corben" charset="0"/>
            </a:endParaRPr>
          </a:p>
        </p:txBody>
      </p:sp>
    </p:spTree>
    <p:extLst>
      <p:ext uri="{BB962C8B-B14F-4D97-AF65-F5344CB8AC3E}">
        <p14:creationId xmlns:p14="http://schemas.microsoft.com/office/powerpoint/2010/main" val="40849131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additive="base">
                                        <p:cTn id="7" dur="500" fill="hold"/>
                                        <p:tgtEl>
                                          <p:spTgt spid="97"/>
                                        </p:tgtEl>
                                        <p:attrNameLst>
                                          <p:attrName>ppt_x</p:attrName>
                                        </p:attrNameLst>
                                      </p:cBhvr>
                                      <p:tavLst>
                                        <p:tav tm="0">
                                          <p:val>
                                            <p:strVal val="#ppt_x"/>
                                          </p:val>
                                        </p:tav>
                                        <p:tav tm="100000">
                                          <p:val>
                                            <p:strVal val="#ppt_x"/>
                                          </p:val>
                                        </p:tav>
                                      </p:tavLst>
                                    </p:anim>
                                    <p:anim calcmode="lin" valueType="num">
                                      <p:cBhvr additive="base">
                                        <p:cTn id="8"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8"/>
                                        </p:tgtEl>
                                        <p:attrNameLst>
                                          <p:attrName>style.visibility</p:attrName>
                                        </p:attrNameLst>
                                      </p:cBhvr>
                                      <p:to>
                                        <p:strVal val="visible"/>
                                      </p:to>
                                    </p:set>
                                    <p:anim calcmode="lin" valueType="num">
                                      <p:cBhvr additive="base">
                                        <p:cTn id="13" dur="500" fill="hold"/>
                                        <p:tgtEl>
                                          <p:spTgt spid="98"/>
                                        </p:tgtEl>
                                        <p:attrNameLst>
                                          <p:attrName>ppt_x</p:attrName>
                                        </p:attrNameLst>
                                      </p:cBhvr>
                                      <p:tavLst>
                                        <p:tav tm="0">
                                          <p:val>
                                            <p:strVal val="#ppt_x"/>
                                          </p:val>
                                        </p:tav>
                                        <p:tav tm="100000">
                                          <p:val>
                                            <p:strVal val="#ppt_x"/>
                                          </p:val>
                                        </p:tav>
                                      </p:tavLst>
                                    </p:anim>
                                    <p:anim calcmode="lin" valueType="num">
                                      <p:cBhvr additive="base">
                                        <p:cTn id="14"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9"/>
                                        </p:tgtEl>
                                        <p:attrNameLst>
                                          <p:attrName>style.visibility</p:attrName>
                                        </p:attrNameLst>
                                      </p:cBhvr>
                                      <p:to>
                                        <p:strVal val="visible"/>
                                      </p:to>
                                    </p:set>
                                    <p:anim calcmode="lin" valueType="num">
                                      <p:cBhvr additive="base">
                                        <p:cTn id="19" dur="500" fill="hold"/>
                                        <p:tgtEl>
                                          <p:spTgt spid="99"/>
                                        </p:tgtEl>
                                        <p:attrNameLst>
                                          <p:attrName>ppt_x</p:attrName>
                                        </p:attrNameLst>
                                      </p:cBhvr>
                                      <p:tavLst>
                                        <p:tav tm="0">
                                          <p:val>
                                            <p:strVal val="#ppt_x"/>
                                          </p:val>
                                        </p:tav>
                                        <p:tav tm="100000">
                                          <p:val>
                                            <p:strVal val="#ppt_x"/>
                                          </p:val>
                                        </p:tav>
                                      </p:tavLst>
                                    </p:anim>
                                    <p:anim calcmode="lin" valueType="num">
                                      <p:cBhvr additive="base">
                                        <p:cTn id="20"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8" grpId="0" animBg="1"/>
      <p:bldP spid="9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E3E3E3"/>
            </a:gs>
          </a:gsLst>
          <a:lin ang="5400000" scaled="1"/>
        </a:gradFill>
        <a:effectLst/>
      </p:bgPr>
    </p:bg>
    <p:spTree>
      <p:nvGrpSpPr>
        <p:cNvPr id="1" name=""/>
        <p:cNvGrpSpPr/>
        <p:nvPr/>
      </p:nvGrpSpPr>
      <p:grpSpPr>
        <a:xfrm>
          <a:off x="0" y="0"/>
          <a:ext cx="0" cy="0"/>
          <a:chOff x="0" y="0"/>
          <a:chExt cx="0" cy="0"/>
        </a:xfrm>
      </p:grpSpPr>
      <p:pic>
        <p:nvPicPr>
          <p:cNvPr id="102" name="图片"/>
          <p:cNvPicPr>
            <a:picLocks/>
          </p:cNvPicPr>
          <p:nvPr/>
        </p:nvPicPr>
        <p:blipFill>
          <a:blip r:embed="rId3" cstate="print"/>
          <a:stretch>
            <a:fillRect/>
          </a:stretch>
        </p:blipFill>
        <p:spPr>
          <a:xfrm>
            <a:off x="5724525" y="0"/>
            <a:ext cx="3419474" cy="6858000"/>
          </a:xfrm>
          <a:prstGeom prst="rect">
            <a:avLst/>
          </a:prstGeom>
          <a:noFill/>
          <a:ln w="12700" cap="flat" cmpd="sng">
            <a:noFill/>
            <a:prstDash val="solid"/>
            <a:round/>
          </a:ln>
        </p:spPr>
      </p:pic>
      <p:sp>
        <p:nvSpPr>
          <p:cNvPr id="103" name="矩形"/>
          <p:cNvSpPr>
            <a:spLocks/>
          </p:cNvSpPr>
          <p:nvPr/>
        </p:nvSpPr>
        <p:spPr>
          <a:xfrm>
            <a:off x="0" y="1268412"/>
            <a:ext cx="5976936" cy="2530475"/>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ctr">
              <a:lnSpc>
                <a:spcPct val="100000"/>
              </a:lnSpc>
              <a:spcBef>
                <a:spcPts val="0"/>
              </a:spcBef>
              <a:spcAft>
                <a:spcPts val="0"/>
              </a:spcAft>
              <a:buNone/>
            </a:pPr>
            <a:r>
              <a:rPr lang="en-US" altLang="zh-CN" sz="8000" b="0" i="0" u="none" strike="noStrike" kern="0" cap="none" spc="0" baseline="0">
                <a:solidFill>
                  <a:srgbClr val="FFCC00"/>
                </a:solidFill>
                <a:latin typeface="Corben" charset="0"/>
                <a:ea typeface="Corben" charset="0"/>
                <a:cs typeface="Corben" charset="0"/>
                <a:sym typeface="Corben" charset="0"/>
              </a:rPr>
              <a:t>BE HEALTHY</a:t>
            </a:r>
            <a:endParaRPr lang="zh-CN" altLang="en-US" sz="8000" b="0" i="0" u="none" strike="noStrike" kern="0" cap="none" spc="0" baseline="0">
              <a:solidFill>
                <a:srgbClr val="FFCC00"/>
              </a:solidFill>
              <a:latin typeface="Corben" charset="0"/>
              <a:ea typeface="Corben" charset="0"/>
              <a:cs typeface="Corben" charset="0"/>
              <a:sym typeface="Corben" charset="0"/>
            </a:endParaRPr>
          </a:p>
        </p:txBody>
      </p:sp>
    </p:spTree>
    <p:extLst>
      <p:ext uri="{BB962C8B-B14F-4D97-AF65-F5344CB8AC3E}">
        <p14:creationId xmlns:p14="http://schemas.microsoft.com/office/powerpoint/2010/main" val="3766435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 calcmode="lin" valueType="num">
                                      <p:cBhvr>
                                        <p:cTn id="7" dur="500" fill="hold"/>
                                        <p:tgtEl>
                                          <p:spTgt spid="103"/>
                                        </p:tgtEl>
                                        <p:attrNameLst>
                                          <p:attrName>ppt_w</p:attrName>
                                        </p:attrNameLst>
                                      </p:cBhvr>
                                      <p:tavLst>
                                        <p:tav tm="0">
                                          <p:val>
                                            <p:fltVal val="0"/>
                                          </p:val>
                                        </p:tav>
                                        <p:tav tm="100000">
                                          <p:val>
                                            <p:strVal val="#ppt_w"/>
                                          </p:val>
                                        </p:tav>
                                      </p:tavLst>
                                    </p:anim>
                                    <p:anim calcmode="lin" valueType="num">
                                      <p:cBhvr>
                                        <p:cTn id="8" dur="500" fill="hold"/>
                                        <p:tgtEl>
                                          <p:spTgt spid="10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6" name="图片"/>
          <p:cNvPicPr>
            <a:picLocks/>
          </p:cNvPicPr>
          <p:nvPr/>
        </p:nvPicPr>
        <p:blipFill>
          <a:blip r:embed="rId3" cstate="print"/>
          <a:stretch>
            <a:fillRect/>
          </a:stretch>
        </p:blipFill>
        <p:spPr>
          <a:xfrm>
            <a:off x="1692275" y="692150"/>
            <a:ext cx="4967286" cy="3816349"/>
          </a:xfrm>
          <a:prstGeom prst="rect">
            <a:avLst/>
          </a:prstGeom>
          <a:noFill/>
          <a:ln w="12700" cap="flat" cmpd="sng">
            <a:noFill/>
            <a:prstDash val="solid"/>
            <a:round/>
          </a:ln>
        </p:spPr>
      </p:pic>
      <p:sp>
        <p:nvSpPr>
          <p:cNvPr id="107" name="矩形"/>
          <p:cNvSpPr>
            <a:spLocks/>
          </p:cNvSpPr>
          <p:nvPr/>
        </p:nvSpPr>
        <p:spPr>
          <a:xfrm>
            <a:off x="1547812" y="4508500"/>
            <a:ext cx="4999037" cy="1570036"/>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l">
              <a:lnSpc>
                <a:spcPct val="100000"/>
              </a:lnSpc>
              <a:spcBef>
                <a:spcPts val="0"/>
              </a:spcBef>
              <a:spcAft>
                <a:spcPts val="0"/>
              </a:spcAft>
              <a:buNone/>
            </a:pPr>
            <a:r>
              <a:rPr lang="en-US" altLang="zh-CN" sz="9600" b="1" i="0" u="none" strike="noStrike" kern="0" cap="none" spc="0" baseline="0">
                <a:solidFill>
                  <a:srgbClr val="000000"/>
                </a:solidFill>
                <a:latin typeface="Baumans" charset="0"/>
                <a:ea typeface="Baumans" charset="0"/>
                <a:cs typeface="Baumans" charset="0"/>
                <a:sym typeface="Baumans" charset="0"/>
              </a:rPr>
              <a:t>The end.</a:t>
            </a:r>
            <a:endParaRPr lang="zh-CN" altLang="en-US" sz="9600" b="1" i="0" u="none" strike="noStrike" kern="0" cap="none" spc="0" baseline="0">
              <a:solidFill>
                <a:srgbClr val="000000"/>
              </a:solidFill>
              <a:latin typeface="Baumans" charset="0"/>
              <a:ea typeface="Baumans" charset="0"/>
              <a:cs typeface="Baumans" charset="0"/>
              <a:sym typeface="Baumans" charset="0"/>
            </a:endParaRPr>
          </a:p>
        </p:txBody>
      </p:sp>
      <p:sp>
        <p:nvSpPr>
          <p:cNvPr id="108" name="矩形"/>
          <p:cNvSpPr>
            <a:spLocks/>
          </p:cNvSpPr>
          <p:nvPr/>
        </p:nvSpPr>
        <p:spPr>
          <a:xfrm>
            <a:off x="6084168" y="6078536"/>
            <a:ext cx="1604135" cy="300989"/>
          </a:xfrm>
          <a:prstGeom prst="rect">
            <a:avLst/>
          </a:prstGeom>
          <a:noFill/>
          <a:ln w="12700" cap="flat" cmpd="sng">
            <a:noFill/>
            <a:prstDash val="solid"/>
            <a:miter/>
          </a:ln>
        </p:spPr>
        <p:txBody>
          <a:bodyPr vert="horz" wrap="non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Urkina Sasha 8 A</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363011315"/>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FFD5"/>
            </a:gs>
            <a:gs pos="100000">
              <a:srgbClr val="FFFFAF"/>
            </a:gs>
          </a:gsLst>
          <a:lin ang="5400000" scaled="1"/>
        </a:gradFill>
        <a:effectLst/>
      </p:bgPr>
    </p:bg>
    <p:spTree>
      <p:nvGrpSpPr>
        <p:cNvPr id="1" name=""/>
        <p:cNvGrpSpPr/>
        <p:nvPr/>
      </p:nvGrpSpPr>
      <p:grpSpPr>
        <a:xfrm>
          <a:off x="0" y="0"/>
          <a:ext cx="0" cy="0"/>
          <a:chOff x="0" y="0"/>
          <a:chExt cx="0" cy="0"/>
        </a:xfrm>
      </p:grpSpPr>
      <p:pic>
        <p:nvPicPr>
          <p:cNvPr id="38" name="图片"/>
          <p:cNvPicPr>
            <a:picLocks/>
          </p:cNvPicPr>
          <p:nvPr/>
        </p:nvPicPr>
        <p:blipFill>
          <a:blip r:embed="rId3" cstate="print"/>
          <a:stretch>
            <a:fillRect/>
          </a:stretch>
        </p:blipFill>
        <p:spPr>
          <a:xfrm>
            <a:off x="5867400" y="4508500"/>
            <a:ext cx="3097211" cy="2036761"/>
          </a:xfrm>
          <a:prstGeom prst="rect">
            <a:avLst/>
          </a:prstGeom>
          <a:noFill/>
          <a:ln w="12700" cap="flat" cmpd="sng">
            <a:noFill/>
            <a:prstDash val="solid"/>
            <a:round/>
          </a:ln>
        </p:spPr>
      </p:pic>
      <p:sp>
        <p:nvSpPr>
          <p:cNvPr id="39" name="矩形"/>
          <p:cNvSpPr>
            <a:spLocks/>
          </p:cNvSpPr>
          <p:nvPr/>
        </p:nvSpPr>
        <p:spPr>
          <a:xfrm>
            <a:off x="179386" y="260350"/>
            <a:ext cx="8424862" cy="5764212"/>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ctr">
              <a:lnSpc>
                <a:spcPct val="100000"/>
              </a:lnSpc>
              <a:spcBef>
                <a:spcPts val="0"/>
              </a:spcBef>
              <a:spcAft>
                <a:spcPts val="0"/>
              </a:spcAft>
              <a:buNone/>
            </a:pPr>
            <a:r>
              <a:rPr lang="en-US" altLang="zh-CN" sz="2800" b="0" i="0" u="none" strike="noStrike" kern="0" cap="none" spc="0" baseline="0">
                <a:solidFill>
                  <a:srgbClr val="FF9966"/>
                </a:solidFill>
                <a:latin typeface="Corben" charset="0"/>
                <a:ea typeface="Corben" charset="0"/>
                <a:cs typeface="Corben" charset="0"/>
                <a:sym typeface="Corben" charset="0"/>
              </a:rPr>
              <a:t>All food is made up of nutrients which our bodies use. There are different kinds of nutrients: </a:t>
            </a:r>
          </a:p>
          <a:p>
            <a:pPr marL="0" indent="0" algn="l">
              <a:lnSpc>
                <a:spcPct val="100000"/>
              </a:lnSpc>
              <a:spcBef>
                <a:spcPts val="1600"/>
              </a:spcBef>
              <a:spcAft>
                <a:spcPts val="0"/>
              </a:spcAft>
              <a:buNone/>
            </a:pPr>
            <a:endParaRPr lang="en-US" altLang="zh-CN" sz="3200" b="0" i="0" u="none" strike="noStrike" kern="0" cap="none" spc="0" baseline="0">
              <a:solidFill>
                <a:srgbClr val="FF9966"/>
              </a:solidFill>
              <a:latin typeface="Corben" charset="0"/>
              <a:ea typeface="Corben" charset="0"/>
              <a:cs typeface="Corben" charset="0"/>
              <a:sym typeface="Corben" charset="0"/>
            </a:endParaRPr>
          </a:p>
          <a:p>
            <a:pPr marL="0" indent="0" algn="l">
              <a:lnSpc>
                <a:spcPct val="100000"/>
              </a:lnSpc>
              <a:spcBef>
                <a:spcPts val="1600"/>
              </a:spcBef>
              <a:spcAft>
                <a:spcPts val="0"/>
              </a:spcAft>
              <a:buNone/>
            </a:pPr>
            <a:r>
              <a:rPr lang="en-US" altLang="zh-CN" sz="3200" b="1" i="0" u="none" strike="noStrike" kern="0" cap="none" spc="0" baseline="0">
                <a:solidFill>
                  <a:srgbClr val="FF3300"/>
                </a:solidFill>
                <a:latin typeface="Noto Sans Symbols" charset="0"/>
                <a:ea typeface="Noto Sans Symbols" charset="0"/>
                <a:cs typeface="Noto Sans Symbols" charset="0"/>
                <a:sym typeface="Noto Sans Symbols" charset="0"/>
              </a:rPr>
              <a:t>w </a:t>
            </a:r>
            <a:r>
              <a:rPr lang="en-US" altLang="zh-CN" sz="3200" b="0" i="0" u="none" strike="noStrike" kern="0" cap="none" spc="0" baseline="0">
                <a:solidFill>
                  <a:srgbClr val="FF9966"/>
                </a:solidFill>
                <a:latin typeface="Corben" charset="0"/>
                <a:ea typeface="Corben" charset="0"/>
                <a:cs typeface="Corben" charset="0"/>
                <a:sym typeface="Corben" charset="0"/>
              </a:rPr>
              <a:t>Carbohydrates</a:t>
            </a:r>
            <a:r>
              <a:rPr lang="en-US" altLang="zh-CN" sz="3200" b="0" i="0" u="none" strike="noStrike" kern="0" cap="none" spc="0" baseline="0">
                <a:solidFill>
                  <a:srgbClr val="FF9966"/>
                </a:solidFill>
                <a:latin typeface="Pacifico" charset="0"/>
                <a:ea typeface="Pacifico" charset="0"/>
                <a:cs typeface="Pacifico" charset="0"/>
                <a:sym typeface="Pacifico" charset="0"/>
              </a:rPr>
              <a:t> </a:t>
            </a:r>
          </a:p>
          <a:p>
            <a:pPr marL="0" indent="0" algn="l">
              <a:lnSpc>
                <a:spcPct val="100000"/>
              </a:lnSpc>
              <a:spcBef>
                <a:spcPts val="1600"/>
              </a:spcBef>
              <a:spcAft>
                <a:spcPts val="0"/>
              </a:spcAft>
              <a:buNone/>
            </a:pPr>
            <a:r>
              <a:rPr lang="en-US" altLang="zh-CN" sz="3200" b="0" i="0" u="none" strike="noStrike" kern="0" cap="none" spc="0" baseline="0">
                <a:solidFill>
                  <a:srgbClr val="FF3300"/>
                </a:solidFill>
                <a:latin typeface="Noto Sans Symbols" charset="0"/>
                <a:ea typeface="Noto Sans Symbols" charset="0"/>
                <a:cs typeface="Noto Sans Symbols" charset="0"/>
                <a:sym typeface="Noto Sans Symbols" charset="0"/>
              </a:rPr>
              <a:t>w</a:t>
            </a:r>
            <a:r>
              <a:rPr lang="en-US" altLang="zh-CN" sz="3200" b="0" i="0" u="none" strike="noStrike" kern="0" cap="none" spc="0" baseline="0">
                <a:solidFill>
                  <a:srgbClr val="000000"/>
                </a:solidFill>
                <a:latin typeface="Corben" charset="0"/>
                <a:ea typeface="Corben" charset="0"/>
                <a:cs typeface="Corben" charset="0"/>
                <a:sym typeface="Corben" charset="0"/>
              </a:rPr>
              <a:t>  </a:t>
            </a:r>
            <a:r>
              <a:rPr lang="en-US" altLang="zh-CN" sz="3200" b="0" i="0" u="none" strike="noStrike" kern="0" cap="none" spc="0" baseline="0">
                <a:solidFill>
                  <a:srgbClr val="FF8C53"/>
                </a:solidFill>
                <a:latin typeface="Corben" charset="0"/>
                <a:ea typeface="Corben" charset="0"/>
                <a:cs typeface="Corben" charset="0"/>
                <a:sym typeface="Corben" charset="0"/>
              </a:rPr>
              <a:t>Proteins</a:t>
            </a:r>
          </a:p>
          <a:p>
            <a:pPr marL="0" indent="0" algn="l">
              <a:lnSpc>
                <a:spcPct val="100000"/>
              </a:lnSpc>
              <a:spcBef>
                <a:spcPts val="1600"/>
              </a:spcBef>
              <a:spcAft>
                <a:spcPts val="0"/>
              </a:spcAft>
              <a:buNone/>
            </a:pPr>
            <a:r>
              <a:rPr lang="en-US" altLang="zh-CN" sz="3200" b="0" i="0" u="none" strike="noStrike" kern="0" cap="none" spc="0" baseline="0">
                <a:solidFill>
                  <a:srgbClr val="FF3300"/>
                </a:solidFill>
                <a:latin typeface="Noto Sans Symbols" charset="0"/>
                <a:ea typeface="Noto Sans Symbols" charset="0"/>
                <a:cs typeface="Noto Sans Symbols" charset="0"/>
                <a:sym typeface="Noto Sans Symbols" charset="0"/>
              </a:rPr>
              <a:t>w </a:t>
            </a:r>
            <a:r>
              <a:rPr lang="en-US" altLang="zh-CN" sz="3200" b="0" i="0" u="none" strike="noStrike" kern="0" cap="none" spc="0" baseline="0">
                <a:solidFill>
                  <a:srgbClr val="FF8C53"/>
                </a:solidFill>
                <a:latin typeface="Corben" charset="0"/>
                <a:ea typeface="Corben" charset="0"/>
                <a:cs typeface="Corben" charset="0"/>
                <a:sym typeface="Corben" charset="0"/>
              </a:rPr>
              <a:t>Fats</a:t>
            </a:r>
          </a:p>
          <a:p>
            <a:pPr marL="0" indent="0" algn="l">
              <a:lnSpc>
                <a:spcPct val="100000"/>
              </a:lnSpc>
              <a:spcBef>
                <a:spcPts val="1600"/>
              </a:spcBef>
              <a:spcAft>
                <a:spcPts val="0"/>
              </a:spcAft>
              <a:buNone/>
            </a:pPr>
            <a:r>
              <a:rPr lang="en-US" altLang="zh-CN" sz="3200" b="0" i="0" u="none" strike="noStrike" kern="0" cap="none" spc="0" baseline="0">
                <a:solidFill>
                  <a:srgbClr val="FF3300"/>
                </a:solidFill>
                <a:latin typeface="Noto Sans Symbols" charset="0"/>
                <a:ea typeface="Noto Sans Symbols" charset="0"/>
                <a:cs typeface="Noto Sans Symbols" charset="0"/>
                <a:sym typeface="Noto Sans Symbols" charset="0"/>
              </a:rPr>
              <a:t>w </a:t>
            </a:r>
            <a:r>
              <a:rPr lang="en-US" altLang="zh-CN" sz="3200" b="0" i="0" u="none" strike="noStrike" kern="0" cap="none" spc="0" baseline="0">
                <a:solidFill>
                  <a:srgbClr val="FF8C53"/>
                </a:solidFill>
                <a:latin typeface="Corben" charset="0"/>
                <a:ea typeface="Corben" charset="0"/>
                <a:cs typeface="Corben" charset="0"/>
                <a:sym typeface="Corben" charset="0"/>
              </a:rPr>
              <a:t>Vitamins </a:t>
            </a:r>
          </a:p>
          <a:p>
            <a:pPr marL="0" indent="0" algn="l">
              <a:lnSpc>
                <a:spcPct val="100000"/>
              </a:lnSpc>
              <a:spcBef>
                <a:spcPts val="1600"/>
              </a:spcBef>
              <a:spcAft>
                <a:spcPts val="0"/>
              </a:spcAft>
              <a:buNone/>
            </a:pPr>
            <a:r>
              <a:rPr lang="en-US" altLang="zh-CN" sz="3200" b="0" i="0" u="none" strike="noStrike" kern="0" cap="none" spc="0" baseline="0">
                <a:solidFill>
                  <a:srgbClr val="FF3300"/>
                </a:solidFill>
                <a:latin typeface="Noto Sans Symbols" charset="0"/>
                <a:ea typeface="Noto Sans Symbols" charset="0"/>
                <a:cs typeface="Noto Sans Symbols" charset="0"/>
                <a:sym typeface="Noto Sans Symbols" charset="0"/>
              </a:rPr>
              <a:t>w </a:t>
            </a:r>
            <a:r>
              <a:rPr lang="en-US" altLang="zh-CN" sz="3200" b="0" i="0" u="none" strike="noStrike" kern="0" cap="none" spc="0" baseline="0">
                <a:solidFill>
                  <a:srgbClr val="FF8C53"/>
                </a:solidFill>
                <a:latin typeface="Corben" charset="0"/>
                <a:ea typeface="Corben" charset="0"/>
                <a:cs typeface="Corben" charset="0"/>
                <a:sym typeface="Corben" charset="0"/>
              </a:rPr>
              <a:t>Minerals </a:t>
            </a:r>
            <a:endParaRPr lang="zh-CN" altLang="en-US" sz="3200" b="0" i="0" u="none" strike="noStrike" kern="0" cap="none" spc="0" baseline="0">
              <a:solidFill>
                <a:srgbClr val="FF8C53"/>
              </a:solidFill>
              <a:latin typeface="Corben" charset="0"/>
              <a:ea typeface="Corben" charset="0"/>
              <a:cs typeface="Corben" charset="0"/>
              <a:sym typeface="Corben" charset="0"/>
            </a:endParaRPr>
          </a:p>
        </p:txBody>
      </p:sp>
      <p:pic>
        <p:nvPicPr>
          <p:cNvPr id="40" name="图片"/>
          <p:cNvPicPr>
            <a:picLocks/>
          </p:cNvPicPr>
          <p:nvPr/>
        </p:nvPicPr>
        <p:blipFill>
          <a:blip r:embed="rId4" cstate="print"/>
          <a:stretch>
            <a:fillRect/>
          </a:stretch>
        </p:blipFill>
        <p:spPr>
          <a:xfrm>
            <a:off x="5651500" y="1773236"/>
            <a:ext cx="3168648" cy="2109785"/>
          </a:xfrm>
          <a:prstGeom prst="rect">
            <a:avLst/>
          </a:prstGeom>
          <a:noFill/>
          <a:ln w="12700" cap="flat" cmpd="sng">
            <a:noFill/>
            <a:prstDash val="solid"/>
            <a:round/>
          </a:ln>
        </p:spPr>
      </p:pic>
      <p:pic>
        <p:nvPicPr>
          <p:cNvPr id="41" name="图片"/>
          <p:cNvPicPr>
            <a:picLocks/>
          </p:cNvPicPr>
          <p:nvPr/>
        </p:nvPicPr>
        <p:blipFill>
          <a:blip r:embed="rId5" cstate="print"/>
          <a:stretch>
            <a:fillRect/>
          </a:stretch>
        </p:blipFill>
        <p:spPr>
          <a:xfrm>
            <a:off x="3851275" y="3213100"/>
            <a:ext cx="3024186" cy="2166936"/>
          </a:xfrm>
          <a:prstGeom prst="rect">
            <a:avLst/>
          </a:prstGeom>
          <a:noFill/>
          <a:ln w="12700" cap="flat" cmpd="sng">
            <a:noFill/>
            <a:prstDash val="solid"/>
            <a:round/>
          </a:ln>
        </p:spPr>
      </p:pic>
    </p:spTree>
    <p:extLst>
      <p:ext uri="{BB962C8B-B14F-4D97-AF65-F5344CB8AC3E}">
        <p14:creationId xmlns:p14="http://schemas.microsoft.com/office/powerpoint/2010/main" val="1557753726"/>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mt="0"/>
          </a:blip>
          <a:stretch/>
        </a:blipFill>
        <a:effectLst/>
      </p:bgPr>
    </p:bg>
    <p:spTree>
      <p:nvGrpSpPr>
        <p:cNvPr id="1" name=""/>
        <p:cNvGrpSpPr/>
        <p:nvPr/>
      </p:nvGrpSpPr>
      <p:grpSpPr>
        <a:xfrm>
          <a:off x="0" y="0"/>
          <a:ext cx="0" cy="0"/>
          <a:chOff x="0" y="0"/>
          <a:chExt cx="0" cy="0"/>
        </a:xfrm>
      </p:grpSpPr>
      <p:sp>
        <p:nvSpPr>
          <p:cNvPr id="44" name="文本框"/>
          <p:cNvSpPr>
            <a:spLocks noGrp="1"/>
          </p:cNvSpPr>
          <p:nvPr>
            <p:ph type="title"/>
          </p:nvPr>
        </p:nvSpPr>
        <p:spPr>
          <a:xfrm>
            <a:off x="0" y="1484312"/>
            <a:ext cx="9144000" cy="3887786"/>
          </a:xfrm>
          <a:prstGeom prst="rect">
            <a:avLst/>
          </a:prstGeom>
          <a:noFill/>
          <a:ln w="12700" cap="flat" cmpd="sng">
            <a:noFill/>
            <a:prstDash val="solid"/>
            <a:round/>
          </a:ln>
        </p:spPr>
        <p:txBody>
          <a:bodyPr vert="horz" wrap="square" lIns="91425" tIns="45700" rIns="91425" bIns="45700" anchor="ctr" anchorCtr="0">
            <a:prstTxWarp prst="textNoShape">
              <a:avLst/>
            </a:prstTxWarp>
          </a:bodyPr>
          <a:lstStyle/>
          <a:p>
            <a:pPr marL="0" indent="0" algn="ctr">
              <a:lnSpc>
                <a:spcPct val="100000"/>
              </a:lnSpc>
              <a:spcBef>
                <a:spcPts val="0"/>
              </a:spcBef>
              <a:spcAft>
                <a:spcPts val="0"/>
              </a:spcAft>
              <a:buNone/>
            </a:pPr>
            <a:r>
              <a:rPr lang="en-US" altLang="zh-CN" sz="7200" b="0" i="0" u="none" strike="noStrike" kern="0" cap="none" spc="0" baseline="0">
                <a:solidFill>
                  <a:srgbClr val="000000"/>
                </a:solidFill>
                <a:latin typeface="Corben" charset="0"/>
                <a:ea typeface="Corben" charset="0"/>
                <a:cs typeface="Corben" charset="0"/>
                <a:sym typeface="Corben" charset="0"/>
              </a:rPr>
              <a:t>Different food contain different nutrients!</a:t>
            </a:r>
            <a:endParaRPr lang="zh-CN" altLang="en-US" sz="7200" b="0" i="0" u="none" strike="noStrike" kern="0" cap="none" spc="0" baseline="0">
              <a:solidFill>
                <a:srgbClr val="000000"/>
              </a:solidFill>
              <a:latin typeface="Corben" charset="0"/>
              <a:ea typeface="Corben" charset="0"/>
              <a:cs typeface="Corben" charset="0"/>
              <a:sym typeface="Corben" charset="0"/>
            </a:endParaRPr>
          </a:p>
        </p:txBody>
      </p:sp>
    </p:spTree>
    <p:extLst>
      <p:ext uri="{BB962C8B-B14F-4D97-AF65-F5344CB8AC3E}">
        <p14:creationId xmlns:p14="http://schemas.microsoft.com/office/powerpoint/2010/main" val="148647941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74C0C6"/>
            </a:gs>
          </a:gsLst>
          <a:lin ang="5400000" scaled="1"/>
        </a:gradFill>
        <a:effectLst/>
      </p:bgPr>
    </p:bg>
    <p:spTree>
      <p:nvGrpSpPr>
        <p:cNvPr id="1" name=""/>
        <p:cNvGrpSpPr/>
        <p:nvPr/>
      </p:nvGrpSpPr>
      <p:grpSpPr>
        <a:xfrm>
          <a:off x="0" y="0"/>
          <a:ext cx="0" cy="0"/>
          <a:chOff x="0" y="0"/>
          <a:chExt cx="0" cy="0"/>
        </a:xfrm>
      </p:grpSpPr>
      <p:sp>
        <p:nvSpPr>
          <p:cNvPr id="47" name="矩形"/>
          <p:cNvSpPr>
            <a:spLocks/>
          </p:cNvSpPr>
          <p:nvPr/>
        </p:nvSpPr>
        <p:spPr>
          <a:xfrm>
            <a:off x="468312" y="333375"/>
            <a:ext cx="8064499" cy="2041524"/>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ctr">
              <a:lnSpc>
                <a:spcPct val="100000"/>
              </a:lnSpc>
              <a:spcBef>
                <a:spcPts val="0"/>
              </a:spcBef>
              <a:spcAft>
                <a:spcPts val="0"/>
              </a:spcAft>
              <a:buNone/>
            </a:pPr>
            <a:r>
              <a:rPr lang="en-US" altLang="zh-CN" sz="3200" b="0" i="0" u="none" strike="noStrike" kern="0" cap="none" spc="0" baseline="0">
                <a:solidFill>
                  <a:srgbClr val="3399FF"/>
                </a:solidFill>
                <a:latin typeface="Corben" charset="0"/>
                <a:ea typeface="Corben" charset="0"/>
                <a:cs typeface="Corben" charset="0"/>
                <a:sym typeface="Corben" charset="0"/>
              </a:rPr>
              <a:t>Before we cut down on fat, sugar and salt, we have to know a bit more about the kind of these things might be in.</a:t>
            </a:r>
            <a:r>
              <a:rPr lang="en-US" altLang="zh-CN" sz="1800" b="0" i="0" u="none" strike="noStrike" kern="0" cap="none" spc="0" baseline="0">
                <a:solidFill>
                  <a:srgbClr val="3399FF"/>
                </a:solidFill>
                <a:latin typeface="Arial" charset="0"/>
                <a:ea typeface="Arial" charset="0"/>
                <a:cs typeface="Arial" charset="0"/>
                <a:sym typeface="Arial" charset="0"/>
              </a:rPr>
              <a:t> </a:t>
            </a:r>
            <a:endParaRPr lang="zh-CN" altLang="en-US" sz="1800" b="0" i="0" u="none" strike="noStrike" kern="0" cap="none" spc="0" baseline="0">
              <a:solidFill>
                <a:srgbClr val="3399FF"/>
              </a:solidFill>
              <a:latin typeface="Arial" charset="0"/>
              <a:ea typeface="Arial" charset="0"/>
              <a:cs typeface="Arial" charset="0"/>
              <a:sym typeface="Arial" charset="0"/>
            </a:endParaRPr>
          </a:p>
        </p:txBody>
      </p:sp>
      <p:pic>
        <p:nvPicPr>
          <p:cNvPr id="48" name="图片"/>
          <p:cNvPicPr>
            <a:picLocks/>
          </p:cNvPicPr>
          <p:nvPr/>
        </p:nvPicPr>
        <p:blipFill>
          <a:blip r:embed="rId3" cstate="print"/>
          <a:stretch>
            <a:fillRect/>
          </a:stretch>
        </p:blipFill>
        <p:spPr>
          <a:xfrm>
            <a:off x="1188051" y="2566999"/>
            <a:ext cx="6263903" cy="3114674"/>
          </a:xfrm>
          <a:prstGeom prst="rect">
            <a:avLst/>
          </a:prstGeom>
          <a:noFill/>
          <a:ln w="12700" cap="flat" cmpd="sng">
            <a:noFill/>
            <a:prstDash val="solid"/>
            <a:round/>
          </a:ln>
        </p:spPr>
      </p:pic>
    </p:spTree>
    <p:extLst>
      <p:ext uri="{BB962C8B-B14F-4D97-AF65-F5344CB8AC3E}">
        <p14:creationId xmlns:p14="http://schemas.microsoft.com/office/powerpoint/2010/main" val="116390552"/>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C9CA"/>
            </a:gs>
            <a:gs pos="100000">
              <a:srgbClr val="FFFFFF"/>
            </a:gs>
          </a:gsLst>
          <a:lin ang="5400000" scaled="1"/>
        </a:gradFill>
        <a:effectLst/>
      </p:bgPr>
    </p:bg>
    <p:spTree>
      <p:nvGrpSpPr>
        <p:cNvPr id="1" name=""/>
        <p:cNvGrpSpPr/>
        <p:nvPr/>
      </p:nvGrpSpPr>
      <p:grpSpPr>
        <a:xfrm>
          <a:off x="0" y="0"/>
          <a:ext cx="0" cy="0"/>
          <a:chOff x="0" y="0"/>
          <a:chExt cx="0" cy="0"/>
        </a:xfrm>
      </p:grpSpPr>
      <p:pic>
        <p:nvPicPr>
          <p:cNvPr id="54" name="图片"/>
          <p:cNvPicPr>
            <a:picLocks/>
          </p:cNvPicPr>
          <p:nvPr/>
        </p:nvPicPr>
        <p:blipFill>
          <a:blip r:embed="rId3" cstate="print"/>
          <a:stretch>
            <a:fillRect/>
          </a:stretch>
        </p:blipFill>
        <p:spPr>
          <a:xfrm>
            <a:off x="3563937" y="3141661"/>
            <a:ext cx="1944686" cy="2808285"/>
          </a:xfrm>
          <a:prstGeom prst="rect">
            <a:avLst/>
          </a:prstGeom>
          <a:noFill/>
          <a:ln w="12700" cap="flat" cmpd="sng">
            <a:noFill/>
            <a:prstDash val="solid"/>
            <a:round/>
          </a:ln>
        </p:spPr>
      </p:pic>
      <p:sp>
        <p:nvSpPr>
          <p:cNvPr id="55" name="矩形"/>
          <p:cNvSpPr>
            <a:spLocks/>
          </p:cNvSpPr>
          <p:nvPr/>
        </p:nvSpPr>
        <p:spPr>
          <a:xfrm>
            <a:off x="250825" y="260350"/>
            <a:ext cx="8569325" cy="2041524"/>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ctr">
              <a:lnSpc>
                <a:spcPct val="100000"/>
              </a:lnSpc>
              <a:spcBef>
                <a:spcPts val="0"/>
              </a:spcBef>
              <a:spcAft>
                <a:spcPts val="0"/>
              </a:spcAft>
              <a:buNone/>
            </a:pPr>
            <a:r>
              <a:rPr lang="en-US" altLang="zh-CN" sz="3200" b="0" i="0" u="none" strike="noStrike" kern="0" cap="none" spc="0" baseline="0">
                <a:solidFill>
                  <a:srgbClr val="CC0066"/>
                </a:solidFill>
                <a:latin typeface="Corben" charset="0"/>
                <a:ea typeface="Corben" charset="0"/>
                <a:cs typeface="Corben" charset="0"/>
                <a:sym typeface="Corben" charset="0"/>
              </a:rPr>
              <a:t>The biggest problem comes when these things are hidden in other foods: biscuits, crisps, sausages, meat pies, soft drinks and so on.</a:t>
            </a:r>
            <a:r>
              <a:rPr lang="en-US" altLang="zh-CN" sz="1800" b="0" i="0" u="none" strike="noStrike" kern="0" cap="none" spc="0" baseline="0">
                <a:solidFill>
                  <a:srgbClr val="CC0066"/>
                </a:solidFill>
                <a:latin typeface="Corben" charset="0"/>
                <a:ea typeface="Corben" charset="0"/>
                <a:cs typeface="Corben" charset="0"/>
                <a:sym typeface="Corben" charset="0"/>
              </a:rPr>
              <a:t> </a:t>
            </a:r>
            <a:endParaRPr lang="zh-CN" altLang="en-US" sz="1800" b="0" i="0" u="none" strike="noStrike" kern="0" cap="none" spc="0" baseline="0">
              <a:solidFill>
                <a:srgbClr val="CC0066"/>
              </a:solidFill>
              <a:latin typeface="Corben" charset="0"/>
              <a:ea typeface="Corben" charset="0"/>
              <a:cs typeface="Corben" charset="0"/>
              <a:sym typeface="Corben" charset="0"/>
            </a:endParaRPr>
          </a:p>
        </p:txBody>
      </p:sp>
      <p:pic>
        <p:nvPicPr>
          <p:cNvPr id="56" name="图片"/>
          <p:cNvPicPr>
            <a:picLocks/>
          </p:cNvPicPr>
          <p:nvPr/>
        </p:nvPicPr>
        <p:blipFill>
          <a:blip r:embed="rId4" cstate="print"/>
          <a:stretch>
            <a:fillRect/>
          </a:stretch>
        </p:blipFill>
        <p:spPr>
          <a:xfrm>
            <a:off x="5940416" y="3568711"/>
            <a:ext cx="2665410" cy="1998661"/>
          </a:xfrm>
          <a:prstGeom prst="rect">
            <a:avLst/>
          </a:prstGeom>
          <a:noFill/>
          <a:ln w="12700" cap="flat" cmpd="sng">
            <a:noFill/>
            <a:prstDash val="solid"/>
            <a:round/>
          </a:ln>
        </p:spPr>
      </p:pic>
      <p:pic>
        <p:nvPicPr>
          <p:cNvPr id="57" name="图片"/>
          <p:cNvPicPr>
            <a:picLocks/>
          </p:cNvPicPr>
          <p:nvPr/>
        </p:nvPicPr>
        <p:blipFill>
          <a:blip r:embed="rId5" cstate="print"/>
          <a:stretch>
            <a:fillRect/>
          </a:stretch>
        </p:blipFill>
        <p:spPr>
          <a:xfrm>
            <a:off x="320688" y="3359164"/>
            <a:ext cx="2625724" cy="2087562"/>
          </a:xfrm>
          <a:prstGeom prst="rect">
            <a:avLst/>
          </a:prstGeom>
          <a:noFill/>
          <a:ln w="12700" cap="flat" cmpd="sng">
            <a:noFill/>
            <a:prstDash val="solid"/>
            <a:round/>
          </a:ln>
        </p:spPr>
      </p:pic>
    </p:spTree>
    <p:extLst>
      <p:ext uri="{BB962C8B-B14F-4D97-AF65-F5344CB8AC3E}">
        <p14:creationId xmlns:p14="http://schemas.microsoft.com/office/powerpoint/2010/main" val="1916494437"/>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 name="矩形"/>
          <p:cNvSpPr>
            <a:spLocks/>
          </p:cNvSpPr>
          <p:nvPr/>
        </p:nvSpPr>
        <p:spPr>
          <a:xfrm>
            <a:off x="0" y="476250"/>
            <a:ext cx="4608512" cy="5940426"/>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ctr">
              <a:lnSpc>
                <a:spcPct val="100000"/>
              </a:lnSpc>
              <a:spcBef>
                <a:spcPts val="0"/>
              </a:spcBef>
              <a:spcAft>
                <a:spcPts val="0"/>
              </a:spcAft>
              <a:buNone/>
            </a:pPr>
            <a:r>
              <a:rPr lang="en-US" altLang="zh-CN" sz="3200" b="0" i="0" u="none" strike="noStrike" kern="0" cap="none" spc="0" baseline="0">
                <a:solidFill>
                  <a:srgbClr val="33CCFF"/>
                </a:solidFill>
                <a:latin typeface="Corben" charset="0"/>
                <a:ea typeface="Corben" charset="0"/>
                <a:cs typeface="Corben" charset="0"/>
                <a:sym typeface="Corben" charset="0"/>
              </a:rPr>
              <a:t>Another thing to know is, for example, that we do need fat to live, it’s an essential part of our diet and physically we couldn’t exist without it. But we all know that to eat much fat is bad for our health. </a:t>
            </a:r>
            <a:endParaRPr lang="zh-CN" altLang="en-US" sz="3200" b="0" i="0" u="none" strike="noStrike" kern="0" cap="none" spc="0" baseline="0">
              <a:solidFill>
                <a:srgbClr val="33CCFF"/>
              </a:solidFill>
              <a:latin typeface="Corben" charset="0"/>
              <a:ea typeface="Corben" charset="0"/>
              <a:cs typeface="Corben" charset="0"/>
              <a:sym typeface="Corben" charset="0"/>
            </a:endParaRPr>
          </a:p>
        </p:txBody>
      </p:sp>
      <p:pic>
        <p:nvPicPr>
          <p:cNvPr id="61" name="图片"/>
          <p:cNvPicPr>
            <a:picLocks/>
          </p:cNvPicPr>
          <p:nvPr/>
        </p:nvPicPr>
        <p:blipFill>
          <a:blip r:embed="rId3" cstate="print"/>
          <a:stretch>
            <a:fillRect/>
          </a:stretch>
        </p:blipFill>
        <p:spPr>
          <a:xfrm>
            <a:off x="5651500" y="3860799"/>
            <a:ext cx="2743199" cy="2808285"/>
          </a:xfrm>
          <a:prstGeom prst="rect">
            <a:avLst/>
          </a:prstGeom>
          <a:noFill/>
          <a:ln w="12700" cap="flat" cmpd="sng">
            <a:noFill/>
            <a:prstDash val="solid"/>
            <a:round/>
          </a:ln>
        </p:spPr>
      </p:pic>
    </p:spTree>
    <p:extLst>
      <p:ext uri="{BB962C8B-B14F-4D97-AF65-F5344CB8AC3E}">
        <p14:creationId xmlns:p14="http://schemas.microsoft.com/office/powerpoint/2010/main" val="1181742739"/>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B9"/>
        </a:solidFill>
        <a:effectLst/>
      </p:bgPr>
    </p:bg>
    <p:spTree>
      <p:nvGrpSpPr>
        <p:cNvPr id="1" name=""/>
        <p:cNvGrpSpPr/>
        <p:nvPr/>
      </p:nvGrpSpPr>
      <p:grpSpPr>
        <a:xfrm>
          <a:off x="0" y="0"/>
          <a:ext cx="0" cy="0"/>
          <a:chOff x="0" y="0"/>
          <a:chExt cx="0" cy="0"/>
        </a:xfrm>
      </p:grpSpPr>
      <p:sp>
        <p:nvSpPr>
          <p:cNvPr id="64" name="矩形"/>
          <p:cNvSpPr>
            <a:spLocks/>
          </p:cNvSpPr>
          <p:nvPr/>
        </p:nvSpPr>
        <p:spPr>
          <a:xfrm>
            <a:off x="107950" y="404812"/>
            <a:ext cx="8856662" cy="2041524"/>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ctr">
              <a:lnSpc>
                <a:spcPct val="100000"/>
              </a:lnSpc>
              <a:spcBef>
                <a:spcPts val="0"/>
              </a:spcBef>
              <a:spcAft>
                <a:spcPts val="0"/>
              </a:spcAft>
              <a:buNone/>
            </a:pPr>
            <a:r>
              <a:rPr lang="en-US" altLang="zh-CN" sz="3200" b="0" i="0" u="none" strike="noStrike" kern="0" cap="none" spc="0" baseline="0">
                <a:solidFill>
                  <a:srgbClr val="FF9900"/>
                </a:solidFill>
                <a:latin typeface="Corben" charset="0"/>
                <a:ea typeface="Corben" charset="0"/>
                <a:cs typeface="Corben" charset="0"/>
                <a:sym typeface="Corben" charset="0"/>
              </a:rPr>
              <a:t>There are fats that are good for us and fats that are bad for us. Eating less of the bad ones and more of the good ones can actually help us to live longer!</a:t>
            </a:r>
            <a:r>
              <a:rPr lang="en-US" altLang="zh-CN" sz="3200" b="0" i="0" u="none" strike="noStrike" kern="0" cap="none" spc="0" baseline="0">
                <a:solidFill>
                  <a:srgbClr val="E36767"/>
                </a:solidFill>
                <a:latin typeface="Corben" charset="0"/>
                <a:ea typeface="Corben" charset="0"/>
                <a:cs typeface="Corben" charset="0"/>
                <a:sym typeface="Corben" charset="0"/>
              </a:rPr>
              <a:t> </a:t>
            </a:r>
            <a:endParaRPr lang="zh-CN" altLang="en-US" sz="3200" b="0" i="0" u="none" strike="noStrike" kern="0" cap="none" spc="0" baseline="0">
              <a:solidFill>
                <a:srgbClr val="E36767"/>
              </a:solidFill>
              <a:latin typeface="Corben" charset="0"/>
              <a:ea typeface="Corben" charset="0"/>
              <a:cs typeface="Corben" charset="0"/>
              <a:sym typeface="Corben" charset="0"/>
            </a:endParaRPr>
          </a:p>
        </p:txBody>
      </p:sp>
      <p:pic>
        <p:nvPicPr>
          <p:cNvPr id="65" name="图片"/>
          <p:cNvPicPr>
            <a:picLocks/>
          </p:cNvPicPr>
          <p:nvPr/>
        </p:nvPicPr>
        <p:blipFill>
          <a:blip r:embed="rId3" cstate="print"/>
          <a:stretch>
            <a:fillRect/>
          </a:stretch>
        </p:blipFill>
        <p:spPr>
          <a:xfrm>
            <a:off x="4572000" y="2852735"/>
            <a:ext cx="4194174" cy="3384548"/>
          </a:xfrm>
          <a:prstGeom prst="rect">
            <a:avLst/>
          </a:prstGeom>
          <a:noFill/>
          <a:ln w="12700" cap="flat" cmpd="sng">
            <a:noFill/>
            <a:prstDash val="solid"/>
            <a:round/>
          </a:ln>
        </p:spPr>
      </p:pic>
      <p:pic>
        <p:nvPicPr>
          <p:cNvPr id="66" name="图片"/>
          <p:cNvPicPr>
            <a:picLocks/>
          </p:cNvPicPr>
          <p:nvPr/>
        </p:nvPicPr>
        <p:blipFill>
          <a:blip r:embed="rId4" cstate="print"/>
          <a:stretch>
            <a:fillRect/>
          </a:stretch>
        </p:blipFill>
        <p:spPr>
          <a:xfrm>
            <a:off x="250825" y="2852735"/>
            <a:ext cx="4105275" cy="3384548"/>
          </a:xfrm>
          <a:prstGeom prst="rect">
            <a:avLst/>
          </a:prstGeom>
          <a:noFill/>
          <a:ln w="12700" cap="flat" cmpd="sng">
            <a:noFill/>
            <a:prstDash val="solid"/>
            <a:round/>
          </a:ln>
        </p:spPr>
      </p:pic>
    </p:spTree>
    <p:extLst>
      <p:ext uri="{BB962C8B-B14F-4D97-AF65-F5344CB8AC3E}">
        <p14:creationId xmlns:p14="http://schemas.microsoft.com/office/powerpoint/2010/main" val="1683812548"/>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FFCC"/>
            </a:gs>
            <a:gs pos="100000">
              <a:srgbClr val="D4FF5B"/>
            </a:gs>
          </a:gsLst>
          <a:lin ang="5400000" scaled="1"/>
        </a:gradFill>
        <a:effectLst/>
      </p:bgPr>
    </p:bg>
    <p:spTree>
      <p:nvGrpSpPr>
        <p:cNvPr id="1" name=""/>
        <p:cNvGrpSpPr/>
        <p:nvPr/>
      </p:nvGrpSpPr>
      <p:grpSpPr>
        <a:xfrm>
          <a:off x="0" y="0"/>
          <a:ext cx="0" cy="0"/>
          <a:chOff x="0" y="0"/>
          <a:chExt cx="0" cy="0"/>
        </a:xfrm>
      </p:grpSpPr>
      <p:sp>
        <p:nvSpPr>
          <p:cNvPr id="69" name="文本框"/>
          <p:cNvSpPr>
            <a:spLocks noGrp="1"/>
          </p:cNvSpPr>
          <p:nvPr>
            <p:ph type="title"/>
          </p:nvPr>
        </p:nvSpPr>
        <p:spPr>
          <a:xfrm>
            <a:off x="395287" y="981074"/>
            <a:ext cx="8229599" cy="1142999"/>
          </a:xfrm>
          <a:prstGeom prst="rect">
            <a:avLst/>
          </a:prstGeom>
          <a:noFill/>
          <a:ln w="12700" cap="flat" cmpd="sng">
            <a:noFill/>
            <a:prstDash val="solid"/>
            <a:round/>
          </a:ln>
        </p:spPr>
        <p:txBody>
          <a:bodyPr vert="horz" wrap="square" lIns="91425" tIns="45700" rIns="91425" bIns="45700" anchor="ctr" anchorCtr="0">
            <a:prstTxWarp prst="textNoShape">
              <a:avLst/>
            </a:prstTxWarp>
          </a:bodyPr>
          <a:lstStyle/>
          <a:p>
            <a:pPr marL="0" indent="0" algn="ctr">
              <a:lnSpc>
                <a:spcPct val="100000"/>
              </a:lnSpc>
              <a:spcBef>
                <a:spcPts val="0"/>
              </a:spcBef>
              <a:spcAft>
                <a:spcPts val="0"/>
              </a:spcAft>
              <a:buNone/>
            </a:pPr>
            <a:r>
              <a:rPr lang="en-US" altLang="zh-CN" sz="4000" b="0" i="0" u="none" strike="noStrike" kern="0" cap="none" spc="0" baseline="0">
                <a:solidFill>
                  <a:srgbClr val="339933"/>
                </a:solidFill>
                <a:latin typeface="Corben" charset="0"/>
                <a:ea typeface="Corben" charset="0"/>
                <a:cs typeface="Corben" charset="0"/>
                <a:sym typeface="Corben" charset="0"/>
              </a:rPr>
              <a:t>Bad fats, found in animal productions, like red meat, butter and cheese.</a:t>
            </a:r>
            <a:br>
              <a:rPr lang="zh-CN" altLang="en-US" sz="4000" b="0" i="0" u="none" strike="noStrike" kern="0" cap="none" spc="0" baseline="0">
                <a:solidFill>
                  <a:srgbClr val="339933"/>
                </a:solidFill>
                <a:latin typeface="Corben" charset="0"/>
                <a:ea typeface="Corben" charset="0"/>
                <a:cs typeface="Corben" charset="0"/>
                <a:sym typeface="Corben" charset="0"/>
              </a:rPr>
            </a:br>
            <a:endParaRPr lang="zh-CN" altLang="en-US" sz="4000" b="0" i="0" u="none" strike="noStrike" kern="0" cap="none" spc="0" baseline="0">
              <a:solidFill>
                <a:srgbClr val="339933"/>
              </a:solidFill>
              <a:latin typeface="Corben" charset="0"/>
              <a:ea typeface="Corben" charset="0"/>
              <a:cs typeface="Corben" charset="0"/>
              <a:sym typeface="Corben" charset="0"/>
            </a:endParaRPr>
          </a:p>
        </p:txBody>
      </p:sp>
      <p:pic>
        <p:nvPicPr>
          <p:cNvPr id="70" name="图片"/>
          <p:cNvPicPr>
            <a:picLocks/>
          </p:cNvPicPr>
          <p:nvPr/>
        </p:nvPicPr>
        <p:blipFill>
          <a:blip r:embed="rId3" cstate="print"/>
          <a:stretch>
            <a:fillRect/>
          </a:stretch>
        </p:blipFill>
        <p:spPr>
          <a:xfrm>
            <a:off x="468312" y="2420936"/>
            <a:ext cx="3455986" cy="2592387"/>
          </a:xfrm>
          <a:prstGeom prst="rect">
            <a:avLst/>
          </a:prstGeom>
          <a:noFill/>
          <a:ln w="12700" cap="flat" cmpd="sng">
            <a:noFill/>
            <a:prstDash val="solid"/>
            <a:round/>
          </a:ln>
        </p:spPr>
      </p:pic>
      <p:pic>
        <p:nvPicPr>
          <p:cNvPr id="71" name="图片"/>
          <p:cNvPicPr>
            <a:picLocks/>
          </p:cNvPicPr>
          <p:nvPr/>
        </p:nvPicPr>
        <p:blipFill>
          <a:blip r:embed="rId4" cstate="print"/>
          <a:stretch>
            <a:fillRect/>
          </a:stretch>
        </p:blipFill>
        <p:spPr>
          <a:xfrm>
            <a:off x="5076825" y="2349500"/>
            <a:ext cx="3671884" cy="2586036"/>
          </a:xfrm>
          <a:prstGeom prst="rect">
            <a:avLst/>
          </a:prstGeom>
          <a:noFill/>
          <a:ln w="12700" cap="flat" cmpd="sng">
            <a:noFill/>
            <a:prstDash val="solid"/>
            <a:round/>
          </a:ln>
        </p:spPr>
      </p:pic>
    </p:spTree>
    <p:extLst>
      <p:ext uri="{BB962C8B-B14F-4D97-AF65-F5344CB8AC3E}">
        <p14:creationId xmlns:p14="http://schemas.microsoft.com/office/powerpoint/2010/main" val="628631790"/>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4" name="图片"/>
          <p:cNvPicPr>
            <a:picLocks/>
          </p:cNvPicPr>
          <p:nvPr/>
        </p:nvPicPr>
        <p:blipFill>
          <a:blip r:embed="rId3" cstate="print"/>
          <a:stretch>
            <a:fillRect/>
          </a:stretch>
        </p:blipFill>
        <p:spPr>
          <a:xfrm>
            <a:off x="2557500" y="193676"/>
            <a:ext cx="3600450" cy="2446336"/>
          </a:xfrm>
          <a:prstGeom prst="rect">
            <a:avLst/>
          </a:prstGeom>
          <a:noFill/>
          <a:ln w="12700" cap="flat" cmpd="sng">
            <a:noFill/>
            <a:prstDash val="solid"/>
            <a:round/>
          </a:ln>
        </p:spPr>
      </p:pic>
      <p:pic>
        <p:nvPicPr>
          <p:cNvPr id="75" name="图片"/>
          <p:cNvPicPr>
            <a:picLocks/>
          </p:cNvPicPr>
          <p:nvPr/>
        </p:nvPicPr>
        <p:blipFill>
          <a:blip r:embed="rId4" cstate="print"/>
          <a:stretch>
            <a:fillRect/>
          </a:stretch>
        </p:blipFill>
        <p:spPr>
          <a:xfrm>
            <a:off x="1765339" y="3500437"/>
            <a:ext cx="4591048" cy="3133724"/>
          </a:xfrm>
          <a:prstGeom prst="rect">
            <a:avLst/>
          </a:prstGeom>
          <a:noFill/>
          <a:ln w="12700" cap="flat" cmpd="sng">
            <a:noFill/>
            <a:prstDash val="solid"/>
            <a:round/>
          </a:ln>
        </p:spPr>
      </p:pic>
      <p:sp>
        <p:nvSpPr>
          <p:cNvPr id="76" name="矩形"/>
          <p:cNvSpPr>
            <a:spLocks/>
          </p:cNvSpPr>
          <p:nvPr/>
        </p:nvSpPr>
        <p:spPr>
          <a:xfrm>
            <a:off x="684212" y="620712"/>
            <a:ext cx="7848599" cy="366711"/>
          </a:xfrm>
          <a:prstGeom prst="rect">
            <a:avLst/>
          </a:prstGeom>
          <a:noFill/>
          <a:ln w="12700" cap="flat" cmpd="sng">
            <a:noFill/>
            <a:prstDash val="solid"/>
            <a:round/>
          </a:ln>
        </p:spPr>
      </p:sp>
      <p:sp>
        <p:nvSpPr>
          <p:cNvPr id="77" name="矩形"/>
          <p:cNvSpPr>
            <a:spLocks/>
          </p:cNvSpPr>
          <p:nvPr/>
        </p:nvSpPr>
        <p:spPr>
          <a:xfrm>
            <a:off x="107950" y="2349500"/>
            <a:ext cx="8748712" cy="1739899"/>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ctr">
              <a:lnSpc>
                <a:spcPct val="100000"/>
              </a:lnSpc>
              <a:spcBef>
                <a:spcPts val="0"/>
              </a:spcBef>
              <a:spcAft>
                <a:spcPts val="0"/>
              </a:spcAft>
              <a:buNone/>
            </a:pPr>
            <a:r>
              <a:rPr lang="en-US" altLang="zh-CN" sz="3600" b="0" i="0" u="none" strike="noStrike" kern="0" cap="none" spc="0" baseline="0">
                <a:solidFill>
                  <a:srgbClr val="800000"/>
                </a:solidFill>
                <a:latin typeface="Corben" charset="0"/>
                <a:ea typeface="Corben" charset="0"/>
                <a:cs typeface="Corben" charset="0"/>
                <a:sym typeface="Corben" charset="0"/>
              </a:rPr>
              <a:t>Friendly fats are fats found naturally in foods like nuts and seeds, olives, avocados and fish.</a:t>
            </a:r>
            <a:endParaRPr lang="zh-CN" altLang="en-US" sz="3600" b="0" i="0" u="none" strike="noStrike" kern="0" cap="none" spc="0" baseline="0">
              <a:solidFill>
                <a:srgbClr val="800000"/>
              </a:solidFill>
              <a:latin typeface="Corben" charset="0"/>
              <a:ea typeface="Corben" charset="0"/>
              <a:cs typeface="Corben" charset="0"/>
              <a:sym typeface="Corben" charset="0"/>
            </a:endParaRPr>
          </a:p>
        </p:txBody>
      </p:sp>
    </p:spTree>
    <p:extLst>
      <p:ext uri="{BB962C8B-B14F-4D97-AF65-F5344CB8AC3E}">
        <p14:creationId xmlns:p14="http://schemas.microsoft.com/office/powerpoint/2010/main" val="605528713"/>
      </p:ext>
    </p:extLst>
  </p:cSld>
  <p:clrMapOvr>
    <a:masterClrMapping/>
  </p:clrMapOvr>
  <p:transition spd="slow">
    <p:cut/>
  </p:transition>
</p:sld>
</file>

<file path=ppt/theme/theme1.xml><?xml version="1.0" encoding="utf-8"?>
<a:theme xmlns:a="http://schemas.openxmlformats.org/drawingml/2006/main" name="Оформление по умолчанию">
  <a:themeElements>
    <a:clrScheme name="Оформление по умолчанию">
      <a:dk1>
        <a:srgbClr val="000000"/>
      </a:dk1>
      <a:lt1>
        <a:srgbClr val="FFFFFF"/>
      </a:lt1>
      <a:dk2>
        <a:srgbClr val="80808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
        <a:ea typeface=""/>
        <a:cs typeface=""/>
      </a:majorFont>
      <a:minorFont>
        <a:latin typeface=""/>
        <a:ea typeface=""/>
        <a:cs typeface=""/>
      </a:minorFont>
    </a:fontScheme>
    <a:fmtScheme name="Оформление по умолчанию">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12</TotalTime>
  <Application>Microsoft Office PowerPoint</Application>
  <PresentationFormat>On-screen Show (4:3)</PresentationFormat>
  <Slides>16</Slides>
  <Notes>15</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Оформление по умолчанию</vt:lpstr>
      <vt:lpstr>Impact on food issues on society: challenges and solutions </vt:lpstr>
      <vt:lpstr>PowerPoint Presentation</vt:lpstr>
      <vt:lpstr>Different food contain different nutrients!</vt:lpstr>
      <vt:lpstr>PowerPoint Presentation</vt:lpstr>
      <vt:lpstr>PowerPoint Presentation</vt:lpstr>
      <vt:lpstr>PowerPoint Presentation</vt:lpstr>
      <vt:lpstr>PowerPoint Presentation</vt:lpstr>
      <vt:lpstr>Bad fats, found in animal productions, like red meat, butter and cheese.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FOOD</dc:title>
  <cp:lastModifiedBy>parameshachari2004@gmail.com</cp:lastModifiedBy>
  <cp:revision>2</cp:revision>
  <dcterms:modified xsi:type="dcterms:W3CDTF">2024-08-02T16:01:22Z</dcterms:modified>
</cp:coreProperties>
</file>