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5.xml.rels" ContentType="application/vnd.openxmlformats-package.relationships+xml"/>
  <Override PartName="/ppt/slideMasters/_rels/slideMaster2.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_rels/presentation.xml.rels" ContentType="application/vnd.openxmlformats-package.relationships+xml"/>
  <Override PartName="/ppt/media/image29.jpeg" ContentType="image/jpeg"/>
  <Override PartName="/ppt/media/image3.wmf" ContentType="image/x-wmf"/>
  <Override PartName="/ppt/media/image28.png" ContentType="image/png"/>
  <Override PartName="/ppt/media/image1.wmf" ContentType="image/x-wmf"/>
  <Override PartName="/ppt/media/image27.png" ContentType="image/png"/>
  <Override PartName="/ppt/media/image26.png" ContentType="image/png"/>
  <Override PartName="/ppt/media/image25.png" ContentType="image/png"/>
  <Override PartName="/ppt/media/image24.png" ContentType="image/png"/>
  <Override PartName="/ppt/media/image23.png" ContentType="image/png"/>
  <Override PartName="/ppt/media/image22.png" ContentType="image/png"/>
  <Override PartName="/ppt/media/image21.png" ContentType="image/png"/>
  <Override PartName="/ppt/media/image19.png" ContentType="image/png"/>
  <Override PartName="/ppt/media/image20.png" ContentType="image/png"/>
  <Override PartName="/ppt/media/image34.png" ContentType="image/png"/>
  <Override PartName="/ppt/media/image9.png" ContentType="image/png"/>
  <Override PartName="/ppt/media/image39.png" ContentType="image/png"/>
  <Override PartName="/ppt/media/image41.png" ContentType="image/png"/>
  <Override PartName="/ppt/media/image32.png" ContentType="image/png"/>
  <Override PartName="/ppt/media/image33.png" ContentType="image/png"/>
  <Override PartName="/ppt/media/image35.png" ContentType="image/png"/>
  <Override PartName="/ppt/media/image36.png" ContentType="image/png"/>
  <Override PartName="/ppt/media/image40.png" ContentType="image/png"/>
  <Override PartName="/ppt/media/image8.png" ContentType="image/png"/>
  <Override PartName="/ppt/media/image38.png" ContentType="image/png"/>
  <Override PartName="/ppt/media/image30.png" ContentType="image/png"/>
  <Override PartName="/ppt/media/image42.png" ContentType="image/png"/>
  <Override PartName="/ppt/media/image2.wmf" ContentType="image/x-wmf"/>
  <Override PartName="/ppt/media/image31.png" ContentType="image/png"/>
  <Override PartName="/ppt/media/image43.png" ContentType="image/png"/>
  <Override PartName="/ppt/media/image12.png" ContentType="image/png"/>
  <Override PartName="/ppt/media/image7.png" ContentType="image/png"/>
  <Override PartName="/ppt/media/image37.png" ContentType="image/png"/>
  <Override PartName="/ppt/media/image13.png" ContentType="image/png"/>
  <Override PartName="/ppt/media/image5.wmf" ContentType="image/x-wmf"/>
  <Override PartName="/ppt/media/image10.png" ContentType="image/png"/>
  <Override PartName="/ppt/media/image18.png" ContentType="image/png"/>
  <Override PartName="/ppt/media/image6.jpeg" ContentType="image/jpeg"/>
  <Override PartName="/ppt/media/image11.png" ContentType="image/png"/>
  <Override PartName="/ppt/media/image4.wmf" ContentType="image/x-wmf"/>
  <Override PartName="/ppt/media/image14.png" ContentType="image/png"/>
  <Override PartName="/ppt/media/image15.png" ContentType="image/png"/>
  <Override PartName="/ppt/media/image16.png" ContentType="image/png"/>
  <Override PartName="/ppt/media/image17.png" ContentType="image/png"/>
  <Override PartName="/ppt/slideLayouts/_rels/slideLayout52.xml.rels" ContentType="application/vnd.openxmlformats-package.relationships+xml"/>
  <Override PartName="/ppt/slideLayouts/_rels/slideLayout14.xml.rels" ContentType="application/vnd.openxmlformats-package.relationships+xml"/>
  <Override PartName="/ppt/slideLayouts/_rels/slideLayout30.xml.rels" ContentType="application/vnd.openxmlformats-package.relationships+xml"/>
  <Override PartName="/ppt/slideLayouts/_rels/slideLayout38.xml.rels" ContentType="application/vnd.openxmlformats-package.relationships+xml"/>
  <Override PartName="/ppt/slideLayouts/_rels/slideLayout45.xml.rels" ContentType="application/vnd.openxmlformats-package.relationships+xml"/>
  <Override PartName="/ppt/slideLayouts/_rels/slideLayout23.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31.xml.rels" ContentType="application/vnd.openxmlformats-package.relationships+xml"/>
  <Override PartName="/ppt/slideLayouts/_rels/slideLayout15.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3.xml.rels" ContentType="application/vnd.openxmlformats-package.relationships+xml"/>
  <Override PartName="/ppt/slideLayouts/_rels/slideLayout32.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21.xml.rels" ContentType="application/vnd.openxmlformats-package.relationships+xml"/>
  <Override PartName="/ppt/slideLayouts/_rels/slideLayout36.xml.rels" ContentType="application/vnd.openxmlformats-package.relationships+xml"/>
  <Override PartName="/ppt/slideLayouts/_rels/slideLayout43.xml.rels" ContentType="application/vnd.openxmlformats-package.relationships+xml"/>
  <Override PartName="/ppt/slideLayouts/_rels/slideLayout27.xml.rels" ContentType="application/vnd.openxmlformats-package.relationships+xml"/>
  <Override PartName="/ppt/slideLayouts/_rels/slideLayout41.xml.rels" ContentType="application/vnd.openxmlformats-package.relationships+xml"/>
  <Override PartName="/ppt/slideLayouts/_rels/slideLayout49.xml.rels" ContentType="application/vnd.openxmlformats-package.relationships+xml"/>
  <Override PartName="/ppt/slideLayouts/_rels/slideLayout34.xml.rels" ContentType="application/vnd.openxmlformats-package.relationships+xml"/>
  <Override PartName="/ppt/slideLayouts/_rels/slideLayout50.xml.rels" ContentType="application/vnd.openxmlformats-package.relationships+xml"/>
  <Override PartName="/ppt/slideLayouts/_rels/slideLayout47.xml.rels" ContentType="application/vnd.openxmlformats-package.relationships+xml"/>
  <Override PartName="/ppt/slideLayouts/_rels/slideLayout54.xml.rels" ContentType="application/vnd.openxmlformats-package.relationships+xml"/>
  <Override PartName="/ppt/slideLayouts/_rels/slideLayout12.xml.rels" ContentType="application/vnd.openxmlformats-package.relationships+xml"/>
  <Override PartName="/ppt/slideLayouts/_rels/slideLayout29.xml.rels" ContentType="application/vnd.openxmlformats-package.relationships+xml"/>
  <Override PartName="/ppt/slideLayouts/_rels/slideLayout33.xml.rels" ContentType="application/vnd.openxmlformats-package.relationships+xml"/>
  <Override PartName="/ppt/slideLayouts/_rels/slideLayout48.xml.rels" ContentType="application/vnd.openxmlformats-package.relationships+xml"/>
  <Override PartName="/ppt/slideLayouts/_rels/slideLayout39.xml.rels" ContentType="application/vnd.openxmlformats-package.relationships+xml"/>
  <Override PartName="/ppt/slideLayouts/_rels/slideLayout40.xml.rels" ContentType="application/vnd.openxmlformats-package.relationships+xml"/>
  <Override PartName="/ppt/slideLayouts/_rels/slideLayout55.xml.rels" ContentType="application/vnd.openxmlformats-package.relationships+xml"/>
  <Override PartName="/ppt/slideLayouts/_rels/slideLayout1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37.xml.rels" ContentType="application/vnd.openxmlformats-package.relationships+xml"/>
  <Override PartName="/ppt/slideLayouts/_rels/slideLayout44.xml.rels" ContentType="application/vnd.openxmlformats-package.relationships+xml"/>
  <Override PartName="/ppt/slideLayouts/_rels/slideLayout10.xml.rels" ContentType="application/vnd.openxmlformats-package.relationships+xml"/>
  <Override PartName="/ppt/slideLayouts/_rels/slideLayout59.xml.rels" ContentType="application/vnd.openxmlformats-package.relationships+xml"/>
  <Override PartName="/ppt/slideLayouts/_rels/slideLayout56.xml.rels" ContentType="application/vnd.openxmlformats-package.relationships+xml"/>
  <Override PartName="/ppt/slideLayouts/_rels/slideLayout60.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57.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42.xml.rels" ContentType="application/vnd.openxmlformats-package.relationships+xml"/>
  <Override PartName="/ppt/slideLayouts/_rels/slideLayout51.xml.rels" ContentType="application/vnd.openxmlformats-package.relationships+xml"/>
  <Override PartName="/ppt/slideLayouts/_rels/slideLayout58.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6.xml.rels" ContentType="application/vnd.openxmlformats-package.relationships+xml"/>
  <Override PartName="/ppt/slideLayouts/_rels/slideLayout53.xml.rels" ContentType="application/vnd.openxmlformats-package.relationships+xml"/>
  <Override PartName="/ppt/slideLayouts/slideLayout56.xml" ContentType="application/vnd.openxmlformats-officedocument.presentationml.slideLayout+xml"/>
  <Override PartName="/ppt/slideLayouts/slideLayout13.xml" ContentType="application/vnd.openxmlformats-officedocument.presentationml.slideLayout+xml"/>
  <Override PartName="/ppt/slideLayouts/slideLayout48.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49.xml" ContentType="application/vnd.openxmlformats-officedocument.presentationml.slideLayout+xml"/>
  <Override PartName="/ppt/slideLayouts/slideLayout10.xml" ContentType="application/vnd.openxmlformats-officedocument.presentationml.slideLayout+xml"/>
  <Override PartName="/ppt/slideLayouts/slideLayout47.xml" ContentType="application/vnd.openxmlformats-officedocument.presentationml.slideLayout+xml"/>
  <Override PartName="/ppt/slideLayouts/slideLayout9.xml" ContentType="application/vnd.openxmlformats-officedocument.presentationml.slideLayout+xml"/>
  <Override PartName="/ppt/slideLayouts/slideLayout29.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59.xml" ContentType="application/vnd.openxmlformats-officedocument.presentationml.slideLayout+xml"/>
  <Override PartName="/ppt/slideLayouts/slideLayout22.xml" ContentType="application/vnd.openxmlformats-officedocument.presentationml.slideLayout+xml"/>
  <Override PartName="/ppt/slideLayouts/slideLayout28.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58.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9.xml" ContentType="application/vnd.openxmlformats-officedocument.presentationml.slideLayout+xml"/>
  <Override PartName="/ppt/slideLayouts/slideLayout57.xml" ContentType="application/vnd.openxmlformats-officedocument.presentationml.slideLayout+xml"/>
  <Override PartName="/ppt/slideLayouts/slideLayout20.xml" ContentType="application/vnd.openxmlformats-officedocument.presentationml.slideLayout+xml"/>
  <Override PartName="/ppt/slideLayouts/slideLayout23.xml" ContentType="application/vnd.openxmlformats-officedocument.presentationml.slideLayout+xml"/>
  <Override PartName="/ppt/slideLayouts/slideLayout60.xml" ContentType="application/vnd.openxmlformats-officedocument.presentationml.slideLayout+xml"/>
  <Override PartName="/ppt/slideLayouts/slideLayout18.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2.xml" ContentType="application/vnd.openxmlformats-officedocument.presentationml.slideLayout+xml"/>
  <Override PartName="/ppt/slideLayouts/slideLayout40.xml" ContentType="application/vnd.openxmlformats-officedocument.presentationml.slideLayout+xml"/>
  <Override PartName="/ppt/slideLayouts/slideLayout3.xml" ContentType="application/vnd.openxmlformats-officedocument.presentationml.slideLayout+xml"/>
  <Override PartName="/ppt/slideLayouts/slideLayout41.xml" ContentType="application/vnd.openxmlformats-officedocument.presentationml.slideLayout+xml"/>
  <Override PartName="/ppt/slideLayouts/slideLayout4.xml" ContentType="application/vnd.openxmlformats-officedocument.presentationml.slideLayout+xml"/>
  <Override PartName="/ppt/slideLayouts/slideLayout42.xml" ContentType="application/vnd.openxmlformats-officedocument.presentationml.slideLayout+xml"/>
  <Override PartName="/ppt/slideLayouts/slideLayout5.xml" ContentType="application/vnd.openxmlformats-officedocument.presentationml.slideLayout+xml"/>
  <Override PartName="/ppt/slideLayouts/slideLayout43.xml" ContentType="application/vnd.openxmlformats-officedocument.presentationml.slideLayout+xml"/>
  <Override PartName="/ppt/slideLayouts/slideLayout6.xml" ContentType="application/vnd.openxmlformats-officedocument.presentationml.slideLayout+xml"/>
  <Override PartName="/ppt/slideLayouts/slideLayout44.xml" ContentType="application/vnd.openxmlformats-officedocument.presentationml.slideLayout+xml"/>
  <Override PartName="/ppt/slideLayouts/slideLayout7.xml" ContentType="application/vnd.openxmlformats-officedocument.presentationml.slideLayout+xml"/>
  <Override PartName="/ppt/slideLayouts/slideLayout45.xml" ContentType="application/vnd.openxmlformats-officedocument.presentationml.slideLayout+xml"/>
  <Override PartName="/ppt/slideLayouts/slideLayout8.xml" ContentType="application/vnd.openxmlformats-officedocument.presentationml.slideLayout+xml"/>
  <Override PartName="/ppt/slideLayouts/slideLayout46.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9.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4.xml.rels" ContentType="application/vnd.openxmlformats-package.relationships+xml"/>
  <Override PartName="/ppt/slides/_rels/slide8.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1.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232527"/>
              </a:solidFill>
              <a:latin typeface="Calibri"/>
            </a:endParaRPr>
          </a:p>
        </p:txBody>
      </p:sp>
      <p:sp>
        <p:nvSpPr>
          <p:cNvPr id="79"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800" spc="-1" strike="noStrike">
              <a:solidFill>
                <a:srgbClr val="232527"/>
              </a:solidFill>
              <a:latin typeface="Calibri"/>
            </a:endParaRPr>
          </a:p>
        </p:txBody>
      </p:sp>
      <p:sp>
        <p:nvSpPr>
          <p:cNvPr id="80"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232527"/>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232527"/>
              </a:solidFill>
              <a:latin typeface="Calibri"/>
            </a:endParaRPr>
          </a:p>
        </p:txBody>
      </p:sp>
      <p:sp>
        <p:nvSpPr>
          <p:cNvPr id="8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232527"/>
              </a:solidFill>
              <a:latin typeface="Calibri"/>
            </a:endParaRPr>
          </a:p>
        </p:txBody>
      </p:sp>
      <p:sp>
        <p:nvSpPr>
          <p:cNvPr id="8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232527"/>
              </a:solidFill>
              <a:latin typeface="Calibri"/>
            </a:endParaRPr>
          </a:p>
        </p:txBody>
      </p:sp>
      <p:sp>
        <p:nvSpPr>
          <p:cNvPr id="84"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232527"/>
              </a:solidFill>
              <a:latin typeface="Calibri"/>
            </a:endParaRPr>
          </a:p>
        </p:txBody>
      </p:sp>
      <p:sp>
        <p:nvSpPr>
          <p:cNvPr id="85"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232527"/>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232527"/>
              </a:solidFill>
              <a:latin typeface="Calibri"/>
            </a:endParaRPr>
          </a:p>
        </p:txBody>
      </p:sp>
      <p:sp>
        <p:nvSpPr>
          <p:cNvPr id="87"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800" spc="-1" strike="noStrike">
              <a:solidFill>
                <a:srgbClr val="232527"/>
              </a:solidFill>
              <a:latin typeface="Calibri"/>
            </a:endParaRPr>
          </a:p>
        </p:txBody>
      </p:sp>
      <p:sp>
        <p:nvSpPr>
          <p:cNvPr id="88"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800" spc="-1" strike="noStrike">
              <a:solidFill>
                <a:srgbClr val="232527"/>
              </a:solidFill>
              <a:latin typeface="Calibri"/>
            </a:endParaRPr>
          </a:p>
        </p:txBody>
      </p:sp>
      <p:sp>
        <p:nvSpPr>
          <p:cNvPr id="89"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800" spc="-1" strike="noStrike">
              <a:solidFill>
                <a:srgbClr val="232527"/>
              </a:solidFill>
              <a:latin typeface="Calibri"/>
            </a:endParaRPr>
          </a:p>
        </p:txBody>
      </p:sp>
      <p:sp>
        <p:nvSpPr>
          <p:cNvPr id="90"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800" spc="-1" strike="noStrike">
              <a:solidFill>
                <a:srgbClr val="232527"/>
              </a:solidFill>
              <a:latin typeface="Calibri"/>
            </a:endParaRPr>
          </a:p>
        </p:txBody>
      </p:sp>
      <p:sp>
        <p:nvSpPr>
          <p:cNvPr id="91"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800" spc="-1" strike="noStrike">
              <a:solidFill>
                <a:srgbClr val="232527"/>
              </a:solidFill>
              <a:latin typeface="Calibri"/>
            </a:endParaRPr>
          </a:p>
        </p:txBody>
      </p:sp>
      <p:sp>
        <p:nvSpPr>
          <p:cNvPr id="92"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800" spc="-1" strike="noStrike">
              <a:solidFill>
                <a:srgbClr val="232527"/>
              </a:solid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1"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232527"/>
              </a:solidFill>
              <a:latin typeface="Calibri"/>
            </a:endParaRPr>
          </a:p>
        </p:txBody>
      </p:sp>
      <p:sp>
        <p:nvSpPr>
          <p:cNvPr id="102"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232527"/>
              </a:solidFill>
              <a:latin typeface="Calibri"/>
            </a:endParaRPr>
          </a:p>
        </p:txBody>
      </p:sp>
      <p:sp>
        <p:nvSpPr>
          <p:cNvPr id="104"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800" spc="-1" strike="noStrike">
              <a:solidFill>
                <a:srgbClr val="232527"/>
              </a:solid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232527"/>
              </a:solidFill>
              <a:latin typeface="Calibri"/>
            </a:endParaRPr>
          </a:p>
        </p:txBody>
      </p:sp>
      <p:sp>
        <p:nvSpPr>
          <p:cNvPr id="106"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232527"/>
              </a:solidFill>
              <a:latin typeface="Calibri"/>
            </a:endParaRPr>
          </a:p>
        </p:txBody>
      </p:sp>
      <p:sp>
        <p:nvSpPr>
          <p:cNvPr id="107"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232527"/>
              </a:solid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8"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232527"/>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9"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232527"/>
              </a:solidFill>
              <a:latin typeface="Calibri"/>
            </a:endParaRPr>
          </a:p>
        </p:txBody>
      </p:sp>
      <p:sp>
        <p:nvSpPr>
          <p:cNvPr id="111"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232527"/>
              </a:solidFill>
              <a:latin typeface="Calibri"/>
            </a:endParaRPr>
          </a:p>
        </p:txBody>
      </p:sp>
      <p:sp>
        <p:nvSpPr>
          <p:cNvPr id="112"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232527"/>
              </a:solidFill>
              <a:latin typeface="Calibri"/>
            </a:endParaRPr>
          </a:p>
        </p:txBody>
      </p:sp>
      <p:sp>
        <p:nvSpPr>
          <p:cNvPr id="113"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232527"/>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232527"/>
              </a:solidFill>
              <a:latin typeface="Calibri"/>
            </a:endParaRPr>
          </a:p>
        </p:txBody>
      </p:sp>
      <p:sp>
        <p:nvSpPr>
          <p:cNvPr id="58"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232527"/>
              </a:solidFill>
              <a:latin typeface="Calibri"/>
            </a:endParaRPr>
          </a:p>
        </p:txBody>
      </p:sp>
      <p:sp>
        <p:nvSpPr>
          <p:cNvPr id="115"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232527"/>
              </a:solidFill>
              <a:latin typeface="Calibri"/>
            </a:endParaRPr>
          </a:p>
        </p:txBody>
      </p:sp>
      <p:sp>
        <p:nvSpPr>
          <p:cNvPr id="11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232527"/>
              </a:solidFill>
              <a:latin typeface="Calibri"/>
            </a:endParaRPr>
          </a:p>
        </p:txBody>
      </p:sp>
      <p:sp>
        <p:nvSpPr>
          <p:cNvPr id="117"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232527"/>
              </a:solid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232527"/>
              </a:solidFill>
              <a:latin typeface="Calibri"/>
            </a:endParaRPr>
          </a:p>
        </p:txBody>
      </p:sp>
      <p:sp>
        <p:nvSpPr>
          <p:cNvPr id="119"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232527"/>
              </a:solidFill>
              <a:latin typeface="Calibri"/>
            </a:endParaRPr>
          </a:p>
        </p:txBody>
      </p:sp>
      <p:sp>
        <p:nvSpPr>
          <p:cNvPr id="12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232527"/>
              </a:solidFill>
              <a:latin typeface="Calibri"/>
            </a:endParaRPr>
          </a:p>
        </p:txBody>
      </p:sp>
      <p:sp>
        <p:nvSpPr>
          <p:cNvPr id="121"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232527"/>
              </a:solid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232527"/>
              </a:solidFill>
              <a:latin typeface="Calibri"/>
            </a:endParaRPr>
          </a:p>
        </p:txBody>
      </p:sp>
      <p:sp>
        <p:nvSpPr>
          <p:cNvPr id="123"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800" spc="-1" strike="noStrike">
              <a:solidFill>
                <a:srgbClr val="232527"/>
              </a:solidFill>
              <a:latin typeface="Calibri"/>
            </a:endParaRPr>
          </a:p>
        </p:txBody>
      </p:sp>
      <p:sp>
        <p:nvSpPr>
          <p:cNvPr id="124"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232527"/>
              </a:solid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232527"/>
              </a:solidFill>
              <a:latin typeface="Calibri"/>
            </a:endParaRPr>
          </a:p>
        </p:txBody>
      </p:sp>
      <p:sp>
        <p:nvSpPr>
          <p:cNvPr id="12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232527"/>
              </a:solidFill>
              <a:latin typeface="Calibri"/>
            </a:endParaRPr>
          </a:p>
        </p:txBody>
      </p:sp>
      <p:sp>
        <p:nvSpPr>
          <p:cNvPr id="12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232527"/>
              </a:solidFill>
              <a:latin typeface="Calibri"/>
            </a:endParaRPr>
          </a:p>
        </p:txBody>
      </p:sp>
      <p:sp>
        <p:nvSpPr>
          <p:cNvPr id="128"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232527"/>
              </a:solidFill>
              <a:latin typeface="Calibri"/>
            </a:endParaRPr>
          </a:p>
        </p:txBody>
      </p:sp>
      <p:sp>
        <p:nvSpPr>
          <p:cNvPr id="129"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232527"/>
              </a:solid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232527"/>
              </a:solidFill>
              <a:latin typeface="Calibri"/>
            </a:endParaRPr>
          </a:p>
        </p:txBody>
      </p:sp>
      <p:sp>
        <p:nvSpPr>
          <p:cNvPr id="131"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800" spc="-1" strike="noStrike">
              <a:solidFill>
                <a:srgbClr val="232527"/>
              </a:solidFill>
              <a:latin typeface="Calibri"/>
            </a:endParaRPr>
          </a:p>
        </p:txBody>
      </p:sp>
      <p:sp>
        <p:nvSpPr>
          <p:cNvPr id="132"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800" spc="-1" strike="noStrike">
              <a:solidFill>
                <a:srgbClr val="232527"/>
              </a:solidFill>
              <a:latin typeface="Calibri"/>
            </a:endParaRPr>
          </a:p>
        </p:txBody>
      </p:sp>
      <p:sp>
        <p:nvSpPr>
          <p:cNvPr id="133"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800" spc="-1" strike="noStrike">
              <a:solidFill>
                <a:srgbClr val="232527"/>
              </a:solidFill>
              <a:latin typeface="Calibri"/>
            </a:endParaRPr>
          </a:p>
        </p:txBody>
      </p:sp>
      <p:sp>
        <p:nvSpPr>
          <p:cNvPr id="134"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800" spc="-1" strike="noStrike">
              <a:solidFill>
                <a:srgbClr val="232527"/>
              </a:solidFill>
              <a:latin typeface="Calibri"/>
            </a:endParaRPr>
          </a:p>
        </p:txBody>
      </p:sp>
      <p:sp>
        <p:nvSpPr>
          <p:cNvPr id="135"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800" spc="-1" strike="noStrike">
              <a:solidFill>
                <a:srgbClr val="232527"/>
              </a:solidFill>
              <a:latin typeface="Calibri"/>
            </a:endParaRPr>
          </a:p>
        </p:txBody>
      </p:sp>
      <p:sp>
        <p:nvSpPr>
          <p:cNvPr id="136"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800" spc="-1" strike="noStrike">
              <a:solidFill>
                <a:srgbClr val="232527"/>
              </a:solidFill>
              <a:latin typeface="Calibri"/>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6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232527"/>
              </a:solidFill>
              <a:latin typeface="Calibri"/>
            </a:endParaRPr>
          </a:p>
        </p:txBody>
      </p:sp>
      <p:sp>
        <p:nvSpPr>
          <p:cNvPr id="170"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232527"/>
              </a:solidFill>
              <a:latin typeface="Calibri"/>
            </a:endParaRPr>
          </a:p>
        </p:txBody>
      </p:sp>
      <p:sp>
        <p:nvSpPr>
          <p:cNvPr id="172"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800" spc="-1" strike="noStrike">
              <a:solidFill>
                <a:srgbClr val="232527"/>
              </a:solidFill>
              <a:latin typeface="Calibri"/>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73"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232527"/>
              </a:solidFill>
              <a:latin typeface="Calibri"/>
            </a:endParaRPr>
          </a:p>
        </p:txBody>
      </p:sp>
      <p:sp>
        <p:nvSpPr>
          <p:cNvPr id="174"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232527"/>
              </a:solidFill>
              <a:latin typeface="Calibri"/>
            </a:endParaRPr>
          </a:p>
        </p:txBody>
      </p:sp>
      <p:sp>
        <p:nvSpPr>
          <p:cNvPr id="175"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232527"/>
              </a:solidFill>
              <a:latin typeface="Calibri"/>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6"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232527"/>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232527"/>
              </a:solidFill>
              <a:latin typeface="Calibri"/>
            </a:endParaRPr>
          </a:p>
        </p:txBody>
      </p:sp>
      <p:sp>
        <p:nvSpPr>
          <p:cNvPr id="60"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800" spc="-1" strike="noStrike">
              <a:solidFill>
                <a:srgbClr val="232527"/>
              </a:solidFill>
              <a:latin typeface="Calibri"/>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7"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232527"/>
              </a:solidFill>
              <a:latin typeface="Calibri"/>
            </a:endParaRPr>
          </a:p>
        </p:txBody>
      </p:sp>
      <p:sp>
        <p:nvSpPr>
          <p:cNvPr id="179"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232527"/>
              </a:solidFill>
              <a:latin typeface="Calibri"/>
            </a:endParaRPr>
          </a:p>
        </p:txBody>
      </p:sp>
      <p:sp>
        <p:nvSpPr>
          <p:cNvPr id="180"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232527"/>
              </a:solidFill>
              <a:latin typeface="Calibri"/>
            </a:endParaRPr>
          </a:p>
        </p:txBody>
      </p:sp>
      <p:sp>
        <p:nvSpPr>
          <p:cNvPr id="181"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232527"/>
              </a:solidFill>
              <a:latin typeface="Calibri"/>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2"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232527"/>
              </a:solidFill>
              <a:latin typeface="Calibri"/>
            </a:endParaRPr>
          </a:p>
        </p:txBody>
      </p:sp>
      <p:sp>
        <p:nvSpPr>
          <p:cNvPr id="183"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232527"/>
              </a:solidFill>
              <a:latin typeface="Calibri"/>
            </a:endParaRPr>
          </a:p>
        </p:txBody>
      </p:sp>
      <p:sp>
        <p:nvSpPr>
          <p:cNvPr id="18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232527"/>
              </a:solidFill>
              <a:latin typeface="Calibri"/>
            </a:endParaRPr>
          </a:p>
        </p:txBody>
      </p:sp>
      <p:sp>
        <p:nvSpPr>
          <p:cNvPr id="185"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232527"/>
              </a:solidFill>
              <a:latin typeface="Calibri"/>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86"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232527"/>
              </a:solidFill>
              <a:latin typeface="Calibri"/>
            </a:endParaRPr>
          </a:p>
        </p:txBody>
      </p:sp>
      <p:sp>
        <p:nvSpPr>
          <p:cNvPr id="187"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232527"/>
              </a:solidFill>
              <a:latin typeface="Calibri"/>
            </a:endParaRPr>
          </a:p>
        </p:txBody>
      </p:sp>
      <p:sp>
        <p:nvSpPr>
          <p:cNvPr id="18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232527"/>
              </a:solidFill>
              <a:latin typeface="Calibri"/>
            </a:endParaRPr>
          </a:p>
        </p:txBody>
      </p:sp>
      <p:sp>
        <p:nvSpPr>
          <p:cNvPr id="189"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232527"/>
              </a:solidFill>
              <a:latin typeface="Calibri"/>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90"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232527"/>
              </a:solidFill>
              <a:latin typeface="Calibri"/>
            </a:endParaRPr>
          </a:p>
        </p:txBody>
      </p:sp>
      <p:sp>
        <p:nvSpPr>
          <p:cNvPr id="191"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800" spc="-1" strike="noStrike">
              <a:solidFill>
                <a:srgbClr val="232527"/>
              </a:solidFill>
              <a:latin typeface="Calibri"/>
            </a:endParaRPr>
          </a:p>
        </p:txBody>
      </p:sp>
      <p:sp>
        <p:nvSpPr>
          <p:cNvPr id="192"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232527"/>
              </a:solidFill>
              <a:latin typeface="Calibri"/>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93"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232527"/>
              </a:solidFill>
              <a:latin typeface="Calibri"/>
            </a:endParaRPr>
          </a:p>
        </p:txBody>
      </p:sp>
      <p:sp>
        <p:nvSpPr>
          <p:cNvPr id="194"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232527"/>
              </a:solidFill>
              <a:latin typeface="Calibri"/>
            </a:endParaRPr>
          </a:p>
        </p:txBody>
      </p:sp>
      <p:sp>
        <p:nvSpPr>
          <p:cNvPr id="19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232527"/>
              </a:solidFill>
              <a:latin typeface="Calibri"/>
            </a:endParaRPr>
          </a:p>
        </p:txBody>
      </p:sp>
      <p:sp>
        <p:nvSpPr>
          <p:cNvPr id="196"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232527"/>
              </a:solidFill>
              <a:latin typeface="Calibri"/>
            </a:endParaRPr>
          </a:p>
        </p:txBody>
      </p:sp>
      <p:sp>
        <p:nvSpPr>
          <p:cNvPr id="197"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232527"/>
              </a:solidFill>
              <a:latin typeface="Calibri"/>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98"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232527"/>
              </a:solidFill>
              <a:latin typeface="Calibri"/>
            </a:endParaRPr>
          </a:p>
        </p:txBody>
      </p:sp>
      <p:sp>
        <p:nvSpPr>
          <p:cNvPr id="199"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800" spc="-1" strike="noStrike">
              <a:solidFill>
                <a:srgbClr val="232527"/>
              </a:solidFill>
              <a:latin typeface="Calibri"/>
            </a:endParaRPr>
          </a:p>
        </p:txBody>
      </p:sp>
      <p:sp>
        <p:nvSpPr>
          <p:cNvPr id="200"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800" spc="-1" strike="noStrike">
              <a:solidFill>
                <a:srgbClr val="232527"/>
              </a:solidFill>
              <a:latin typeface="Calibri"/>
            </a:endParaRPr>
          </a:p>
        </p:txBody>
      </p:sp>
      <p:sp>
        <p:nvSpPr>
          <p:cNvPr id="201"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800" spc="-1" strike="noStrike">
              <a:solidFill>
                <a:srgbClr val="232527"/>
              </a:solidFill>
              <a:latin typeface="Calibri"/>
            </a:endParaRPr>
          </a:p>
        </p:txBody>
      </p:sp>
      <p:sp>
        <p:nvSpPr>
          <p:cNvPr id="202"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800" spc="-1" strike="noStrike">
              <a:solidFill>
                <a:srgbClr val="232527"/>
              </a:solidFill>
              <a:latin typeface="Calibri"/>
            </a:endParaRPr>
          </a:p>
        </p:txBody>
      </p:sp>
      <p:sp>
        <p:nvSpPr>
          <p:cNvPr id="203"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800" spc="-1" strike="noStrike">
              <a:solidFill>
                <a:srgbClr val="232527"/>
              </a:solidFill>
              <a:latin typeface="Calibri"/>
            </a:endParaRPr>
          </a:p>
        </p:txBody>
      </p:sp>
      <p:sp>
        <p:nvSpPr>
          <p:cNvPr id="204"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800" spc="-1" strike="noStrike">
              <a:solidFill>
                <a:srgbClr val="232527"/>
              </a:solidFill>
              <a:latin typeface="Calibri"/>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3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232527"/>
              </a:solidFill>
              <a:latin typeface="Calibri"/>
            </a:endParaRPr>
          </a:p>
        </p:txBody>
      </p:sp>
      <p:sp>
        <p:nvSpPr>
          <p:cNvPr id="240"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41"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232527"/>
              </a:solidFill>
              <a:latin typeface="Calibri"/>
            </a:endParaRPr>
          </a:p>
        </p:txBody>
      </p:sp>
      <p:sp>
        <p:nvSpPr>
          <p:cNvPr id="242"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800" spc="-1" strike="noStrike">
              <a:solidFill>
                <a:srgbClr val="232527"/>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232527"/>
              </a:solidFill>
              <a:latin typeface="Calibri"/>
            </a:endParaRPr>
          </a:p>
        </p:txBody>
      </p:sp>
      <p:sp>
        <p:nvSpPr>
          <p:cNvPr id="62"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232527"/>
              </a:solidFill>
              <a:latin typeface="Calibri"/>
            </a:endParaRPr>
          </a:p>
        </p:txBody>
      </p:sp>
      <p:sp>
        <p:nvSpPr>
          <p:cNvPr id="6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232527"/>
              </a:solidFill>
              <a:latin typeface="Calibri"/>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43"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232527"/>
              </a:solidFill>
              <a:latin typeface="Calibri"/>
            </a:endParaRPr>
          </a:p>
        </p:txBody>
      </p:sp>
      <p:sp>
        <p:nvSpPr>
          <p:cNvPr id="244"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232527"/>
              </a:solidFill>
              <a:latin typeface="Calibri"/>
            </a:endParaRPr>
          </a:p>
        </p:txBody>
      </p:sp>
      <p:sp>
        <p:nvSpPr>
          <p:cNvPr id="245"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232527"/>
              </a:solidFill>
              <a:latin typeface="Calibri"/>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46"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232527"/>
              </a:solidFill>
              <a:latin typeface="Calibri"/>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47"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48"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232527"/>
              </a:solidFill>
              <a:latin typeface="Calibri"/>
            </a:endParaRPr>
          </a:p>
        </p:txBody>
      </p:sp>
      <p:sp>
        <p:nvSpPr>
          <p:cNvPr id="249"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232527"/>
              </a:solidFill>
              <a:latin typeface="Calibri"/>
            </a:endParaRPr>
          </a:p>
        </p:txBody>
      </p:sp>
      <p:sp>
        <p:nvSpPr>
          <p:cNvPr id="250"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232527"/>
              </a:solidFill>
              <a:latin typeface="Calibri"/>
            </a:endParaRPr>
          </a:p>
        </p:txBody>
      </p:sp>
      <p:sp>
        <p:nvSpPr>
          <p:cNvPr id="251"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232527"/>
              </a:solidFill>
              <a:latin typeface="Calibri"/>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52"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232527"/>
              </a:solidFill>
              <a:latin typeface="Calibri"/>
            </a:endParaRPr>
          </a:p>
        </p:txBody>
      </p:sp>
      <p:sp>
        <p:nvSpPr>
          <p:cNvPr id="253"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232527"/>
              </a:solidFill>
              <a:latin typeface="Calibri"/>
            </a:endParaRPr>
          </a:p>
        </p:txBody>
      </p:sp>
      <p:sp>
        <p:nvSpPr>
          <p:cNvPr id="25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232527"/>
              </a:solidFill>
              <a:latin typeface="Calibri"/>
            </a:endParaRPr>
          </a:p>
        </p:txBody>
      </p:sp>
      <p:sp>
        <p:nvSpPr>
          <p:cNvPr id="255"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232527"/>
              </a:solidFill>
              <a:latin typeface="Calibri"/>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56"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232527"/>
              </a:solidFill>
              <a:latin typeface="Calibri"/>
            </a:endParaRPr>
          </a:p>
        </p:txBody>
      </p:sp>
      <p:sp>
        <p:nvSpPr>
          <p:cNvPr id="257"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232527"/>
              </a:solidFill>
              <a:latin typeface="Calibri"/>
            </a:endParaRPr>
          </a:p>
        </p:txBody>
      </p:sp>
      <p:sp>
        <p:nvSpPr>
          <p:cNvPr id="25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232527"/>
              </a:solidFill>
              <a:latin typeface="Calibri"/>
            </a:endParaRPr>
          </a:p>
        </p:txBody>
      </p:sp>
      <p:sp>
        <p:nvSpPr>
          <p:cNvPr id="259"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232527"/>
              </a:solidFill>
              <a:latin typeface="Calibri"/>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0"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232527"/>
              </a:solidFill>
              <a:latin typeface="Calibri"/>
            </a:endParaRPr>
          </a:p>
        </p:txBody>
      </p:sp>
      <p:sp>
        <p:nvSpPr>
          <p:cNvPr id="261"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800" spc="-1" strike="noStrike">
              <a:solidFill>
                <a:srgbClr val="232527"/>
              </a:solidFill>
              <a:latin typeface="Calibri"/>
            </a:endParaRPr>
          </a:p>
        </p:txBody>
      </p:sp>
      <p:sp>
        <p:nvSpPr>
          <p:cNvPr id="262"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232527"/>
              </a:solidFill>
              <a:latin typeface="Calibri"/>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3"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232527"/>
              </a:solidFill>
              <a:latin typeface="Calibri"/>
            </a:endParaRPr>
          </a:p>
        </p:txBody>
      </p:sp>
      <p:sp>
        <p:nvSpPr>
          <p:cNvPr id="264"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232527"/>
              </a:solidFill>
              <a:latin typeface="Calibri"/>
            </a:endParaRPr>
          </a:p>
        </p:txBody>
      </p:sp>
      <p:sp>
        <p:nvSpPr>
          <p:cNvPr id="26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232527"/>
              </a:solidFill>
              <a:latin typeface="Calibri"/>
            </a:endParaRPr>
          </a:p>
        </p:txBody>
      </p:sp>
      <p:sp>
        <p:nvSpPr>
          <p:cNvPr id="266"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232527"/>
              </a:solidFill>
              <a:latin typeface="Calibri"/>
            </a:endParaRPr>
          </a:p>
        </p:txBody>
      </p:sp>
      <p:sp>
        <p:nvSpPr>
          <p:cNvPr id="267"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232527"/>
              </a:solidFill>
              <a:latin typeface="Calibri"/>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68"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232527"/>
              </a:solidFill>
              <a:latin typeface="Calibri"/>
            </a:endParaRPr>
          </a:p>
        </p:txBody>
      </p:sp>
      <p:sp>
        <p:nvSpPr>
          <p:cNvPr id="269"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800" spc="-1" strike="noStrike">
              <a:solidFill>
                <a:srgbClr val="232527"/>
              </a:solidFill>
              <a:latin typeface="Calibri"/>
            </a:endParaRPr>
          </a:p>
        </p:txBody>
      </p:sp>
      <p:sp>
        <p:nvSpPr>
          <p:cNvPr id="270"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800" spc="-1" strike="noStrike">
              <a:solidFill>
                <a:srgbClr val="232527"/>
              </a:solidFill>
              <a:latin typeface="Calibri"/>
            </a:endParaRPr>
          </a:p>
        </p:txBody>
      </p:sp>
      <p:sp>
        <p:nvSpPr>
          <p:cNvPr id="271"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800" spc="-1" strike="noStrike">
              <a:solidFill>
                <a:srgbClr val="232527"/>
              </a:solidFill>
              <a:latin typeface="Calibri"/>
            </a:endParaRPr>
          </a:p>
        </p:txBody>
      </p:sp>
      <p:sp>
        <p:nvSpPr>
          <p:cNvPr id="272"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800" spc="-1" strike="noStrike">
              <a:solidFill>
                <a:srgbClr val="232527"/>
              </a:solidFill>
              <a:latin typeface="Calibri"/>
            </a:endParaRPr>
          </a:p>
        </p:txBody>
      </p:sp>
      <p:sp>
        <p:nvSpPr>
          <p:cNvPr id="273"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800" spc="-1" strike="noStrike">
              <a:solidFill>
                <a:srgbClr val="232527"/>
              </a:solidFill>
              <a:latin typeface="Calibri"/>
            </a:endParaRPr>
          </a:p>
        </p:txBody>
      </p:sp>
      <p:sp>
        <p:nvSpPr>
          <p:cNvPr id="274"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800" spc="-1" strike="noStrike">
              <a:solidFill>
                <a:srgbClr val="232527"/>
              </a:solidFill>
              <a:latin typeface="Calibri"/>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232527"/>
              </a:solidFill>
              <a:latin typeface="Calibri"/>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32"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232527"/>
              </a:solidFill>
              <a:latin typeface="Calibri"/>
            </a:endParaRPr>
          </a:p>
        </p:txBody>
      </p:sp>
      <p:sp>
        <p:nvSpPr>
          <p:cNvPr id="333"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34"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232527"/>
              </a:solidFill>
              <a:latin typeface="Calibri"/>
            </a:endParaRPr>
          </a:p>
        </p:txBody>
      </p:sp>
      <p:sp>
        <p:nvSpPr>
          <p:cNvPr id="335"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800" spc="-1" strike="noStrike">
              <a:solidFill>
                <a:srgbClr val="232527"/>
              </a:solidFill>
              <a:latin typeface="Calibri"/>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36"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232527"/>
              </a:solidFill>
              <a:latin typeface="Calibri"/>
            </a:endParaRPr>
          </a:p>
        </p:txBody>
      </p:sp>
      <p:sp>
        <p:nvSpPr>
          <p:cNvPr id="337"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232527"/>
              </a:solidFill>
              <a:latin typeface="Calibri"/>
            </a:endParaRPr>
          </a:p>
        </p:txBody>
      </p:sp>
      <p:sp>
        <p:nvSpPr>
          <p:cNvPr id="33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232527"/>
              </a:solidFill>
              <a:latin typeface="Calibri"/>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3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232527"/>
              </a:solidFill>
              <a:latin typeface="Calibri"/>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40"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41"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232527"/>
              </a:solidFill>
              <a:latin typeface="Calibri"/>
            </a:endParaRPr>
          </a:p>
        </p:txBody>
      </p:sp>
      <p:sp>
        <p:nvSpPr>
          <p:cNvPr id="34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232527"/>
              </a:solidFill>
              <a:latin typeface="Calibri"/>
            </a:endParaRPr>
          </a:p>
        </p:txBody>
      </p:sp>
      <p:sp>
        <p:nvSpPr>
          <p:cNvPr id="34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232527"/>
              </a:solidFill>
              <a:latin typeface="Calibri"/>
            </a:endParaRPr>
          </a:p>
        </p:txBody>
      </p:sp>
      <p:sp>
        <p:nvSpPr>
          <p:cNvPr id="344"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232527"/>
              </a:solidFill>
              <a:latin typeface="Calibri"/>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45"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232527"/>
              </a:solidFill>
              <a:latin typeface="Calibri"/>
            </a:endParaRPr>
          </a:p>
        </p:txBody>
      </p:sp>
      <p:sp>
        <p:nvSpPr>
          <p:cNvPr id="346"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232527"/>
              </a:solidFill>
              <a:latin typeface="Calibri"/>
            </a:endParaRPr>
          </a:p>
        </p:txBody>
      </p:sp>
      <p:sp>
        <p:nvSpPr>
          <p:cNvPr id="34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232527"/>
              </a:solidFill>
              <a:latin typeface="Calibri"/>
            </a:endParaRPr>
          </a:p>
        </p:txBody>
      </p:sp>
      <p:sp>
        <p:nvSpPr>
          <p:cNvPr id="348"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232527"/>
              </a:solidFill>
              <a:latin typeface="Calibri"/>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4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232527"/>
              </a:solidFill>
              <a:latin typeface="Calibri"/>
            </a:endParaRPr>
          </a:p>
        </p:txBody>
      </p:sp>
      <p:sp>
        <p:nvSpPr>
          <p:cNvPr id="35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232527"/>
              </a:solidFill>
              <a:latin typeface="Calibri"/>
            </a:endParaRPr>
          </a:p>
        </p:txBody>
      </p:sp>
      <p:sp>
        <p:nvSpPr>
          <p:cNvPr id="35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232527"/>
              </a:solidFill>
              <a:latin typeface="Calibri"/>
            </a:endParaRPr>
          </a:p>
        </p:txBody>
      </p:sp>
      <p:sp>
        <p:nvSpPr>
          <p:cNvPr id="352"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232527"/>
              </a:solidFill>
              <a:latin typeface="Calibri"/>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53"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232527"/>
              </a:solidFill>
              <a:latin typeface="Calibri"/>
            </a:endParaRPr>
          </a:p>
        </p:txBody>
      </p:sp>
      <p:sp>
        <p:nvSpPr>
          <p:cNvPr id="354"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800" spc="-1" strike="noStrike">
              <a:solidFill>
                <a:srgbClr val="232527"/>
              </a:solidFill>
              <a:latin typeface="Calibri"/>
            </a:endParaRPr>
          </a:p>
        </p:txBody>
      </p:sp>
      <p:sp>
        <p:nvSpPr>
          <p:cNvPr id="355"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232527"/>
              </a:solidFill>
              <a:latin typeface="Calibri"/>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56"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232527"/>
              </a:solidFill>
              <a:latin typeface="Calibri"/>
            </a:endParaRPr>
          </a:p>
        </p:txBody>
      </p:sp>
      <p:sp>
        <p:nvSpPr>
          <p:cNvPr id="357"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232527"/>
              </a:solidFill>
              <a:latin typeface="Calibri"/>
            </a:endParaRPr>
          </a:p>
        </p:txBody>
      </p:sp>
      <p:sp>
        <p:nvSpPr>
          <p:cNvPr id="35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232527"/>
              </a:solidFill>
              <a:latin typeface="Calibri"/>
            </a:endParaRPr>
          </a:p>
        </p:txBody>
      </p:sp>
      <p:sp>
        <p:nvSpPr>
          <p:cNvPr id="359"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232527"/>
              </a:solidFill>
              <a:latin typeface="Calibri"/>
            </a:endParaRPr>
          </a:p>
        </p:txBody>
      </p:sp>
      <p:sp>
        <p:nvSpPr>
          <p:cNvPr id="360"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232527"/>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5"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1"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232527"/>
              </a:solidFill>
              <a:latin typeface="Calibri"/>
            </a:endParaRPr>
          </a:p>
        </p:txBody>
      </p:sp>
      <p:sp>
        <p:nvSpPr>
          <p:cNvPr id="362"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800" spc="-1" strike="noStrike">
              <a:solidFill>
                <a:srgbClr val="232527"/>
              </a:solidFill>
              <a:latin typeface="Calibri"/>
            </a:endParaRPr>
          </a:p>
        </p:txBody>
      </p:sp>
      <p:sp>
        <p:nvSpPr>
          <p:cNvPr id="363"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800" spc="-1" strike="noStrike">
              <a:solidFill>
                <a:srgbClr val="232527"/>
              </a:solidFill>
              <a:latin typeface="Calibri"/>
            </a:endParaRPr>
          </a:p>
        </p:txBody>
      </p:sp>
      <p:sp>
        <p:nvSpPr>
          <p:cNvPr id="364"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800" spc="-1" strike="noStrike">
              <a:solidFill>
                <a:srgbClr val="232527"/>
              </a:solidFill>
              <a:latin typeface="Calibri"/>
            </a:endParaRPr>
          </a:p>
        </p:txBody>
      </p:sp>
      <p:sp>
        <p:nvSpPr>
          <p:cNvPr id="365"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800" spc="-1" strike="noStrike">
              <a:solidFill>
                <a:srgbClr val="232527"/>
              </a:solidFill>
              <a:latin typeface="Calibri"/>
            </a:endParaRPr>
          </a:p>
        </p:txBody>
      </p:sp>
      <p:sp>
        <p:nvSpPr>
          <p:cNvPr id="366"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800" spc="-1" strike="noStrike">
              <a:solidFill>
                <a:srgbClr val="232527"/>
              </a:solidFill>
              <a:latin typeface="Calibri"/>
            </a:endParaRPr>
          </a:p>
        </p:txBody>
      </p:sp>
      <p:sp>
        <p:nvSpPr>
          <p:cNvPr id="367"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800" spc="-1" strike="noStrike">
              <a:solidFill>
                <a:srgbClr val="232527"/>
              </a:solidFill>
              <a:latin typeface="Calibri"/>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232527"/>
              </a:solidFill>
              <a:latin typeface="Calibri"/>
            </a:endParaRPr>
          </a:p>
        </p:txBody>
      </p:sp>
      <p:sp>
        <p:nvSpPr>
          <p:cNvPr id="67"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232527"/>
              </a:solidFill>
              <a:latin typeface="Calibri"/>
            </a:endParaRPr>
          </a:p>
        </p:txBody>
      </p:sp>
      <p:sp>
        <p:nvSpPr>
          <p:cNvPr id="6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232527"/>
              </a:solidFill>
              <a:latin typeface="Calibri"/>
            </a:endParaRPr>
          </a:p>
        </p:txBody>
      </p:sp>
      <p:sp>
        <p:nvSpPr>
          <p:cNvPr id="69"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232527"/>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232527"/>
              </a:solidFill>
              <a:latin typeface="Calibri"/>
            </a:endParaRPr>
          </a:p>
        </p:txBody>
      </p:sp>
      <p:sp>
        <p:nvSpPr>
          <p:cNvPr id="71"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232527"/>
              </a:solidFill>
              <a:latin typeface="Calibri"/>
            </a:endParaRPr>
          </a:p>
        </p:txBody>
      </p:sp>
      <p:sp>
        <p:nvSpPr>
          <p:cNvPr id="7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232527"/>
              </a:solidFill>
              <a:latin typeface="Calibri"/>
            </a:endParaRPr>
          </a:p>
        </p:txBody>
      </p:sp>
      <p:sp>
        <p:nvSpPr>
          <p:cNvPr id="73"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232527"/>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232527"/>
              </a:solidFill>
              <a:latin typeface="Calibri"/>
            </a:endParaRPr>
          </a:p>
        </p:txBody>
      </p:sp>
      <p:sp>
        <p:nvSpPr>
          <p:cNvPr id="7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232527"/>
              </a:solidFill>
              <a:latin typeface="Calibri"/>
            </a:endParaRPr>
          </a:p>
        </p:txBody>
      </p:sp>
      <p:sp>
        <p:nvSpPr>
          <p:cNvPr id="7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232527"/>
              </a:solidFill>
              <a:latin typeface="Calibri"/>
            </a:endParaRPr>
          </a:p>
        </p:txBody>
      </p:sp>
      <p:sp>
        <p:nvSpPr>
          <p:cNvPr id="77"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232527"/>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wmf"/><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wmf"/><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wmf"/><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4.wmf"/><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5.wmf"/><Relationship Id="rId3" Type="http://schemas.openxmlformats.org/officeDocument/2006/relationships/slideLayout" Target="../slideLayouts/slideLayout49.xml"/><Relationship Id="rId4" Type="http://schemas.openxmlformats.org/officeDocument/2006/relationships/slideLayout" Target="../slideLayouts/slideLayout50.xml"/><Relationship Id="rId5" Type="http://schemas.openxmlformats.org/officeDocument/2006/relationships/slideLayout" Target="../slideLayouts/slideLayout51.xml"/><Relationship Id="rId6" Type="http://schemas.openxmlformats.org/officeDocument/2006/relationships/slideLayout" Target="../slideLayouts/slideLayout52.xml"/><Relationship Id="rId7" Type="http://schemas.openxmlformats.org/officeDocument/2006/relationships/slideLayout" Target="../slideLayouts/slideLayout53.xml"/><Relationship Id="rId8" Type="http://schemas.openxmlformats.org/officeDocument/2006/relationships/slideLayout" Target="../slideLayouts/slideLayout54.xml"/><Relationship Id="rId9" Type="http://schemas.openxmlformats.org/officeDocument/2006/relationships/slideLayout" Target="../slideLayouts/slideLayout55.xml"/><Relationship Id="rId10" Type="http://schemas.openxmlformats.org/officeDocument/2006/relationships/slideLayout" Target="../slideLayouts/slideLayout56.xml"/><Relationship Id="rId11" Type="http://schemas.openxmlformats.org/officeDocument/2006/relationships/slideLayout" Target="../slideLayouts/slideLayout57.xml"/><Relationship Id="rId12" Type="http://schemas.openxmlformats.org/officeDocument/2006/relationships/slideLayout" Target="../slideLayouts/slideLayout58.xml"/><Relationship Id="rId13" Type="http://schemas.openxmlformats.org/officeDocument/2006/relationships/slideLayout" Target="../slideLayouts/slideLayout59.xml"/><Relationship Id="rId14" Type="http://schemas.openxmlformats.org/officeDocument/2006/relationships/slideLayout" Target="../slideLayouts/slideLayout60.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body"/>
          </p:nvPr>
        </p:nvSpPr>
        <p:spPr>
          <a:xfrm>
            <a:off x="552240" y="1319040"/>
            <a:ext cx="8009640" cy="1557720"/>
          </a:xfrm>
          <a:prstGeom prst="rect">
            <a:avLst/>
          </a:prstGeom>
        </p:spPr>
        <p:txBody>
          <a:bodyPr anchor="b">
            <a:noAutofit/>
          </a:bodyPr>
          <a:p>
            <a:pPr marL="9360" indent="-9000">
              <a:lnSpc>
                <a:spcPct val="100000"/>
              </a:lnSpc>
              <a:spcBef>
                <a:spcPts val="1001"/>
              </a:spcBef>
              <a:tabLst>
                <a:tab algn="l" pos="0"/>
              </a:tabLst>
            </a:pPr>
            <a:r>
              <a:rPr b="1" lang="en-US" sz="4800" spc="-1" strike="noStrike">
                <a:solidFill>
                  <a:srgbClr val="232527"/>
                </a:solidFill>
                <a:latin typeface="Calibri"/>
              </a:rPr>
              <a:t>Enter the Slide Title Here in Two Lines</a:t>
            </a:r>
            <a:endParaRPr b="0" lang="en-US" sz="4800" spc="-1" strike="noStrike">
              <a:solidFill>
                <a:srgbClr val="232527"/>
              </a:solidFill>
              <a:latin typeface="Calibri"/>
            </a:endParaRPr>
          </a:p>
        </p:txBody>
      </p:sp>
      <p:pic>
        <p:nvPicPr>
          <p:cNvPr id="1" name="Picture 9" descr=""/>
          <p:cNvPicPr/>
          <p:nvPr/>
        </p:nvPicPr>
        <p:blipFill>
          <a:blip r:embed="rId2"/>
          <a:stretch/>
        </p:blipFill>
        <p:spPr>
          <a:xfrm>
            <a:off x="622800" y="5634720"/>
            <a:ext cx="3185640" cy="878760"/>
          </a:xfrm>
          <a:prstGeom prst="rect">
            <a:avLst/>
          </a:prstGeom>
          <a:ln>
            <a:noFill/>
          </a:ln>
        </p:spPr>
      </p:pic>
      <p:sp>
        <p:nvSpPr>
          <p:cNvPr id="2" name="CustomShape 2"/>
          <p:cNvSpPr/>
          <p:nvPr/>
        </p:nvSpPr>
        <p:spPr>
          <a:xfrm>
            <a:off x="9138600" y="1913400"/>
            <a:ext cx="548280" cy="548280"/>
          </a:xfrm>
          <a:prstGeom prst="ellipse">
            <a:avLst/>
          </a:prstGeom>
          <a:solidFill>
            <a:srgbClr val="232527"/>
          </a:solidFill>
          <a:ln>
            <a:noFill/>
          </a:ln>
        </p:spPr>
        <p:style>
          <a:lnRef idx="2">
            <a:schemeClr val="accent1">
              <a:shade val="50000"/>
            </a:schemeClr>
          </a:lnRef>
          <a:fillRef idx="1">
            <a:schemeClr val="accent1"/>
          </a:fillRef>
          <a:effectRef idx="0">
            <a:schemeClr val="accent1"/>
          </a:effectRef>
          <a:fontRef idx="minor"/>
        </p:style>
      </p:sp>
      <p:sp>
        <p:nvSpPr>
          <p:cNvPr id="3" name="CustomShape 3"/>
          <p:cNvSpPr/>
          <p:nvPr/>
        </p:nvSpPr>
        <p:spPr>
          <a:xfrm>
            <a:off x="9075240" y="3526920"/>
            <a:ext cx="1444680" cy="1444680"/>
          </a:xfrm>
          <a:prstGeom prst="pie">
            <a:avLst>
              <a:gd name="adj1" fmla="val 0"/>
              <a:gd name="adj2" fmla="val 16200000"/>
            </a:avLst>
          </a:prstGeom>
          <a:solidFill>
            <a:schemeClr val="accent5">
              <a:alpha val="15000"/>
            </a:schemeClr>
          </a:solidFill>
          <a:ln>
            <a:noFill/>
          </a:ln>
        </p:spPr>
        <p:style>
          <a:lnRef idx="2">
            <a:schemeClr val="accent1">
              <a:shade val="50000"/>
            </a:schemeClr>
          </a:lnRef>
          <a:fillRef idx="1">
            <a:schemeClr val="accent1"/>
          </a:fillRef>
          <a:effectRef idx="0">
            <a:schemeClr val="accent1"/>
          </a:effectRef>
          <a:fontRef idx="minor"/>
        </p:style>
      </p:sp>
      <p:sp>
        <p:nvSpPr>
          <p:cNvPr id="4" name="CustomShape 4"/>
          <p:cNvSpPr/>
          <p:nvPr/>
        </p:nvSpPr>
        <p:spPr>
          <a:xfrm>
            <a:off x="9084600" y="1064520"/>
            <a:ext cx="1445400" cy="722520"/>
          </a:xfrm>
          <a:custGeom>
            <a:avLst/>
            <a:gdLst/>
            <a:ahLst/>
            <a:rect l="l" t="t" r="r" b="b"/>
            <a:pathLst>
              <a:path w="1371600" h="685800">
                <a:moveTo>
                  <a:pt x="0" y="685800"/>
                </a:moveTo>
                <a:cubicBezTo>
                  <a:pt x="0" y="307043"/>
                  <a:pt x="307043" y="0"/>
                  <a:pt x="685800" y="0"/>
                </a:cubicBezTo>
                <a:cubicBezTo>
                  <a:pt x="1064557" y="0"/>
                  <a:pt x="1371600" y="307043"/>
                  <a:pt x="1371600" y="685800"/>
                </a:cubicBezTo>
                <a:lnTo>
                  <a:pt x="685800" y="685800"/>
                </a:lnTo>
                <a:close/>
              </a:path>
            </a:pathLst>
          </a:custGeom>
          <a:solidFill>
            <a:srgbClr val="9c2d36"/>
          </a:solidFill>
          <a:ln>
            <a:noFill/>
          </a:ln>
        </p:spPr>
        <p:style>
          <a:lnRef idx="2">
            <a:schemeClr val="accent1">
              <a:shade val="50000"/>
            </a:schemeClr>
          </a:lnRef>
          <a:fillRef idx="1">
            <a:schemeClr val="accent1"/>
          </a:fillRef>
          <a:effectRef idx="0">
            <a:schemeClr val="accent1"/>
          </a:effectRef>
          <a:fontRef idx="minor"/>
        </p:style>
      </p:sp>
      <p:sp>
        <p:nvSpPr>
          <p:cNvPr id="5" name="CustomShape 5"/>
          <p:cNvSpPr/>
          <p:nvPr/>
        </p:nvSpPr>
        <p:spPr>
          <a:xfrm rot="10800000">
            <a:off x="9072720" y="5142960"/>
            <a:ext cx="680760" cy="685440"/>
          </a:xfrm>
          <a:custGeom>
            <a:avLst/>
            <a:gdLst/>
            <a:ahLst/>
            <a:rect l="l" t="t" r="r" b="b"/>
            <a:pathLst>
              <a:path w="681228" h="685800">
                <a:moveTo>
                  <a:pt x="0" y="0"/>
                </a:moveTo>
                <a:lnTo>
                  <a:pt x="338328" y="0"/>
                </a:lnTo>
                <a:cubicBezTo>
                  <a:pt x="527706" y="0"/>
                  <a:pt x="681228" y="153522"/>
                  <a:pt x="681228" y="342900"/>
                </a:cubicBezTo>
                <a:cubicBezTo>
                  <a:pt x="681228" y="532279"/>
                  <a:pt x="527706" y="685800"/>
                  <a:pt x="338328" y="685800"/>
                </a:cubicBezTo>
                <a:lnTo>
                  <a:pt x="0" y="685800"/>
                </a:lnTo>
                <a:close/>
              </a:path>
            </a:pathLst>
          </a:custGeom>
          <a:solidFill>
            <a:srgbClr val="e3414f"/>
          </a:solidFill>
          <a:ln>
            <a:noFill/>
          </a:ln>
        </p:spPr>
        <p:style>
          <a:lnRef idx="2">
            <a:schemeClr val="accent1">
              <a:shade val="50000"/>
            </a:schemeClr>
          </a:lnRef>
          <a:fillRef idx="1">
            <a:schemeClr val="accent1"/>
          </a:fillRef>
          <a:effectRef idx="0">
            <a:schemeClr val="accent1"/>
          </a:effectRef>
          <a:fontRef idx="minor"/>
        </p:style>
      </p:sp>
      <p:sp>
        <p:nvSpPr>
          <p:cNvPr id="6" name="CustomShape 6"/>
          <p:cNvSpPr/>
          <p:nvPr/>
        </p:nvSpPr>
        <p:spPr>
          <a:xfrm>
            <a:off x="9848520" y="257400"/>
            <a:ext cx="685440" cy="685440"/>
          </a:xfrm>
          <a:prstGeom prst="roundRect">
            <a:avLst>
              <a:gd name="adj" fmla="val 16667"/>
            </a:avLst>
          </a:prstGeom>
          <a:solidFill>
            <a:srgbClr val="e9aeb1"/>
          </a:solidFill>
          <a:ln>
            <a:noFill/>
          </a:ln>
        </p:spPr>
        <p:style>
          <a:lnRef idx="2">
            <a:schemeClr val="accent1">
              <a:shade val="50000"/>
            </a:schemeClr>
          </a:lnRef>
          <a:fillRef idx="1">
            <a:schemeClr val="accent1"/>
          </a:fillRef>
          <a:effectRef idx="0">
            <a:schemeClr val="accent1"/>
          </a:effectRef>
          <a:fontRef idx="minor"/>
        </p:style>
      </p:sp>
      <p:sp>
        <p:nvSpPr>
          <p:cNvPr id="7" name="CustomShape 7"/>
          <p:cNvSpPr/>
          <p:nvPr/>
        </p:nvSpPr>
        <p:spPr>
          <a:xfrm rot="5400000">
            <a:off x="9470160" y="2292120"/>
            <a:ext cx="1442880" cy="685440"/>
          </a:xfrm>
          <a:custGeom>
            <a:avLst/>
            <a:gdLst/>
            <a:ahLst/>
            <a:rect l="l" t="t" r="r" b="b"/>
            <a:pathLst>
              <a:path w="1371600" h="685800">
                <a:moveTo>
                  <a:pt x="0" y="685800"/>
                </a:moveTo>
                <a:lnTo>
                  <a:pt x="0" y="0"/>
                </a:lnTo>
                <a:lnTo>
                  <a:pt x="685800" y="0"/>
                </a:lnTo>
                <a:lnTo>
                  <a:pt x="1026399" y="0"/>
                </a:lnTo>
                <a:cubicBezTo>
                  <a:pt x="1217048" y="0"/>
                  <a:pt x="1371600" y="153522"/>
                  <a:pt x="1371600" y="342900"/>
                </a:cubicBezTo>
                <a:cubicBezTo>
                  <a:pt x="1371600" y="532279"/>
                  <a:pt x="1217048" y="685800"/>
                  <a:pt x="1026399" y="685800"/>
                </a:cubicBezTo>
                <a:lnTo>
                  <a:pt x="685800" y="685800"/>
                </a:lnTo>
                <a:close/>
              </a:path>
            </a:pathLst>
          </a:custGeom>
          <a:solidFill>
            <a:srgbClr val="e3414f"/>
          </a:solidFill>
          <a:ln>
            <a:noFill/>
          </a:ln>
        </p:spPr>
        <p:style>
          <a:lnRef idx="2">
            <a:schemeClr val="accent1">
              <a:shade val="50000"/>
            </a:schemeClr>
          </a:lnRef>
          <a:fillRef idx="1">
            <a:schemeClr val="accent1"/>
          </a:fillRef>
          <a:effectRef idx="0">
            <a:schemeClr val="accent1"/>
          </a:effectRef>
          <a:fontRef idx="minor"/>
        </p:style>
      </p:sp>
      <p:sp>
        <p:nvSpPr>
          <p:cNvPr id="8" name="CustomShape 8"/>
          <p:cNvSpPr/>
          <p:nvPr/>
        </p:nvSpPr>
        <p:spPr>
          <a:xfrm>
            <a:off x="9070200" y="2670840"/>
            <a:ext cx="685440" cy="685440"/>
          </a:xfrm>
          <a:custGeom>
            <a:avLst/>
            <a:gdLst/>
            <a:ahLst/>
            <a:rect l="l" t="t" r="r" b="b"/>
            <a:pathLst>
              <a:path w="685800" h="685800">
                <a:moveTo>
                  <a:pt x="0" y="0"/>
                </a:moveTo>
                <a:cubicBezTo>
                  <a:pt x="378757" y="0"/>
                  <a:pt x="685800" y="307043"/>
                  <a:pt x="685800" y="685800"/>
                </a:cubicBezTo>
                <a:lnTo>
                  <a:pt x="0" y="685800"/>
                </a:lnTo>
                <a:close/>
              </a:path>
            </a:pathLst>
          </a:custGeom>
          <a:solidFill>
            <a:srgbClr val="e9aeb1"/>
          </a:solidFill>
          <a:ln>
            <a:noFill/>
          </a:ln>
        </p:spPr>
        <p:style>
          <a:lnRef idx="2">
            <a:schemeClr val="accent1">
              <a:shade val="50000"/>
            </a:schemeClr>
          </a:lnRef>
          <a:fillRef idx="1">
            <a:schemeClr val="accent1"/>
          </a:fillRef>
          <a:effectRef idx="0">
            <a:schemeClr val="accent1"/>
          </a:effectRef>
          <a:fontRef idx="minor"/>
        </p:style>
      </p:sp>
      <p:sp>
        <p:nvSpPr>
          <p:cNvPr id="9" name="CustomShape 9"/>
          <p:cNvSpPr/>
          <p:nvPr/>
        </p:nvSpPr>
        <p:spPr>
          <a:xfrm rot="5400000">
            <a:off x="10390320" y="1946880"/>
            <a:ext cx="1371240" cy="685440"/>
          </a:xfrm>
          <a:custGeom>
            <a:avLst/>
            <a:gdLst/>
            <a:ahLst/>
            <a:rect l="l" t="t" r="r" b="b"/>
            <a:pathLst>
              <a:path w="1371600" h="685800">
                <a:moveTo>
                  <a:pt x="0" y="685800"/>
                </a:moveTo>
                <a:cubicBezTo>
                  <a:pt x="0" y="307043"/>
                  <a:pt x="307043" y="0"/>
                  <a:pt x="685800" y="0"/>
                </a:cubicBezTo>
                <a:cubicBezTo>
                  <a:pt x="1064557" y="0"/>
                  <a:pt x="1371600" y="307043"/>
                  <a:pt x="1371600" y="685800"/>
                </a:cubicBezTo>
                <a:lnTo>
                  <a:pt x="685800" y="685800"/>
                </a:lnTo>
                <a:close/>
              </a:path>
            </a:pathLst>
          </a:custGeom>
          <a:solidFill>
            <a:srgbClr val="e9aeb1"/>
          </a:solidFill>
          <a:ln>
            <a:noFill/>
          </a:ln>
        </p:spPr>
        <p:style>
          <a:lnRef idx="2">
            <a:schemeClr val="accent1">
              <a:shade val="50000"/>
            </a:schemeClr>
          </a:lnRef>
          <a:fillRef idx="1">
            <a:schemeClr val="accent1"/>
          </a:fillRef>
          <a:effectRef idx="0">
            <a:schemeClr val="accent1"/>
          </a:effectRef>
          <a:fontRef idx="minor"/>
        </p:style>
      </p:sp>
      <p:sp>
        <p:nvSpPr>
          <p:cNvPr id="10" name="CustomShape 10"/>
          <p:cNvSpPr/>
          <p:nvPr/>
        </p:nvSpPr>
        <p:spPr>
          <a:xfrm rot="16200000">
            <a:off x="11169000" y="971640"/>
            <a:ext cx="1371240" cy="685440"/>
          </a:xfrm>
          <a:custGeom>
            <a:avLst/>
            <a:gdLst/>
            <a:ahLst/>
            <a:rect l="l" t="t" r="r" b="b"/>
            <a:pathLst>
              <a:path w="1371600" h="685800">
                <a:moveTo>
                  <a:pt x="0" y="685800"/>
                </a:moveTo>
                <a:cubicBezTo>
                  <a:pt x="0" y="307043"/>
                  <a:pt x="307043" y="0"/>
                  <a:pt x="685800" y="0"/>
                </a:cubicBezTo>
                <a:cubicBezTo>
                  <a:pt x="1064557" y="0"/>
                  <a:pt x="1371600" y="307043"/>
                  <a:pt x="1371600" y="685800"/>
                </a:cubicBezTo>
                <a:lnTo>
                  <a:pt x="685800" y="68580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1" name="CustomShape 11"/>
          <p:cNvSpPr/>
          <p:nvPr/>
        </p:nvSpPr>
        <p:spPr>
          <a:xfrm rot="5400000">
            <a:off x="9505800" y="5485320"/>
            <a:ext cx="1371240" cy="685440"/>
          </a:xfrm>
          <a:custGeom>
            <a:avLst/>
            <a:gdLst/>
            <a:ahLst/>
            <a:rect l="l" t="t" r="r" b="b"/>
            <a:pathLst>
              <a:path w="1371600" h="685800">
                <a:moveTo>
                  <a:pt x="0" y="685800"/>
                </a:moveTo>
                <a:cubicBezTo>
                  <a:pt x="0" y="307043"/>
                  <a:pt x="307043" y="0"/>
                  <a:pt x="685800" y="0"/>
                </a:cubicBezTo>
                <a:cubicBezTo>
                  <a:pt x="1064557" y="0"/>
                  <a:pt x="1371600" y="307043"/>
                  <a:pt x="1371600" y="685800"/>
                </a:cubicBezTo>
                <a:lnTo>
                  <a:pt x="685800" y="68580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2" name="CustomShape 12"/>
          <p:cNvSpPr/>
          <p:nvPr/>
        </p:nvSpPr>
        <p:spPr>
          <a:xfrm>
            <a:off x="9138600" y="5965560"/>
            <a:ext cx="548280" cy="548280"/>
          </a:xfrm>
          <a:prstGeom prst="ellipse">
            <a:avLst/>
          </a:prstGeom>
          <a:solidFill>
            <a:srgbClr val="9c2d36"/>
          </a:solidFill>
          <a:ln>
            <a:noFill/>
          </a:ln>
        </p:spPr>
        <p:style>
          <a:lnRef idx="2">
            <a:schemeClr val="accent1">
              <a:shade val="50000"/>
            </a:schemeClr>
          </a:lnRef>
          <a:fillRef idx="1">
            <a:schemeClr val="accent1"/>
          </a:fillRef>
          <a:effectRef idx="0">
            <a:schemeClr val="accent1"/>
          </a:effectRef>
          <a:fontRef idx="minor"/>
        </p:style>
      </p:sp>
      <p:sp>
        <p:nvSpPr>
          <p:cNvPr id="13" name="CustomShape 13"/>
          <p:cNvSpPr/>
          <p:nvPr/>
        </p:nvSpPr>
        <p:spPr>
          <a:xfrm rot="16200000">
            <a:off x="11508120" y="3133440"/>
            <a:ext cx="685440" cy="685440"/>
          </a:xfrm>
          <a:custGeom>
            <a:avLst/>
            <a:gdLst/>
            <a:ahLst/>
            <a:rect l="l" t="t" r="r" b="b"/>
            <a:pathLst>
              <a:path w="685800" h="685800">
                <a:moveTo>
                  <a:pt x="0" y="0"/>
                </a:moveTo>
                <a:cubicBezTo>
                  <a:pt x="378757" y="0"/>
                  <a:pt x="685800" y="307043"/>
                  <a:pt x="685800" y="685800"/>
                </a:cubicBezTo>
                <a:lnTo>
                  <a:pt x="0" y="685800"/>
                </a:lnTo>
                <a:close/>
              </a:path>
            </a:pathLst>
          </a:custGeom>
          <a:solidFill>
            <a:srgbClr val="9c2d36"/>
          </a:solidFill>
          <a:ln>
            <a:noFill/>
          </a:ln>
        </p:spPr>
        <p:style>
          <a:lnRef idx="2">
            <a:schemeClr val="accent1">
              <a:shade val="50000"/>
            </a:schemeClr>
          </a:lnRef>
          <a:fillRef idx="1">
            <a:schemeClr val="accent1"/>
          </a:fillRef>
          <a:effectRef idx="0">
            <a:schemeClr val="accent1"/>
          </a:effectRef>
          <a:fontRef idx="minor"/>
        </p:style>
      </p:sp>
      <p:sp>
        <p:nvSpPr>
          <p:cNvPr id="14" name="CustomShape 14"/>
          <p:cNvSpPr/>
          <p:nvPr/>
        </p:nvSpPr>
        <p:spPr>
          <a:xfrm>
            <a:off x="11580840" y="5634720"/>
            <a:ext cx="548280" cy="548280"/>
          </a:xfrm>
          <a:prstGeom prst="ellipse">
            <a:avLst/>
          </a:prstGeom>
          <a:solidFill>
            <a:srgbClr val="dd3d46"/>
          </a:solidFill>
          <a:ln>
            <a:noFill/>
          </a:ln>
        </p:spPr>
        <p:style>
          <a:lnRef idx="2">
            <a:schemeClr val="accent1">
              <a:shade val="50000"/>
            </a:schemeClr>
          </a:lnRef>
          <a:fillRef idx="1">
            <a:schemeClr val="accent1"/>
          </a:fillRef>
          <a:effectRef idx="0">
            <a:schemeClr val="accent1"/>
          </a:effectRef>
          <a:fontRef idx="minor"/>
        </p:style>
      </p:sp>
      <p:sp>
        <p:nvSpPr>
          <p:cNvPr id="15" name="CustomShape 15"/>
          <p:cNvSpPr/>
          <p:nvPr/>
        </p:nvSpPr>
        <p:spPr>
          <a:xfrm>
            <a:off x="10735200" y="627480"/>
            <a:ext cx="680760" cy="685440"/>
          </a:xfrm>
          <a:custGeom>
            <a:avLst/>
            <a:gdLst/>
            <a:ahLst/>
            <a:rect l="l" t="t" r="r" b="b"/>
            <a:pathLst>
              <a:path w="681228" h="685800">
                <a:moveTo>
                  <a:pt x="0" y="0"/>
                </a:moveTo>
                <a:lnTo>
                  <a:pt x="338328" y="0"/>
                </a:lnTo>
                <a:cubicBezTo>
                  <a:pt x="527706" y="0"/>
                  <a:pt x="681228" y="153522"/>
                  <a:pt x="681228" y="342900"/>
                </a:cubicBezTo>
                <a:cubicBezTo>
                  <a:pt x="681228" y="532279"/>
                  <a:pt x="527706" y="685800"/>
                  <a:pt x="338328" y="685800"/>
                </a:cubicBezTo>
                <a:lnTo>
                  <a:pt x="0" y="685800"/>
                </a:lnTo>
                <a:close/>
              </a:path>
            </a:pathLst>
          </a:custGeom>
          <a:solidFill>
            <a:srgbClr val="e3414f"/>
          </a:solidFill>
          <a:ln>
            <a:noFill/>
          </a:ln>
        </p:spPr>
        <p:style>
          <a:lnRef idx="2">
            <a:schemeClr val="accent1">
              <a:shade val="50000"/>
            </a:schemeClr>
          </a:lnRef>
          <a:fillRef idx="1">
            <a:schemeClr val="accent1"/>
          </a:fillRef>
          <a:effectRef idx="0">
            <a:schemeClr val="accent1"/>
          </a:effectRef>
          <a:fontRef idx="minor"/>
        </p:style>
      </p:sp>
      <p:sp>
        <p:nvSpPr>
          <p:cNvPr id="16" name="CustomShape 16"/>
          <p:cNvSpPr/>
          <p:nvPr/>
        </p:nvSpPr>
        <p:spPr>
          <a:xfrm rot="10800000">
            <a:off x="10733400" y="4760640"/>
            <a:ext cx="1460520" cy="730080"/>
          </a:xfrm>
          <a:custGeom>
            <a:avLst/>
            <a:gdLst/>
            <a:ahLst/>
            <a:rect l="l" t="t" r="r" b="b"/>
            <a:pathLst>
              <a:path w="1371600" h="685800">
                <a:moveTo>
                  <a:pt x="0" y="685800"/>
                </a:moveTo>
                <a:cubicBezTo>
                  <a:pt x="0" y="307043"/>
                  <a:pt x="307043" y="0"/>
                  <a:pt x="685800" y="0"/>
                </a:cubicBezTo>
                <a:cubicBezTo>
                  <a:pt x="1064557" y="0"/>
                  <a:pt x="1371600" y="307043"/>
                  <a:pt x="1371600" y="685800"/>
                </a:cubicBezTo>
                <a:lnTo>
                  <a:pt x="685800" y="685800"/>
                </a:lnTo>
                <a:close/>
              </a:path>
            </a:pathLst>
          </a:custGeom>
          <a:solidFill>
            <a:srgbClr val="e9aeb1"/>
          </a:solidFill>
          <a:ln>
            <a:noFill/>
          </a:ln>
        </p:spPr>
        <p:style>
          <a:lnRef idx="2">
            <a:schemeClr val="accent1">
              <a:shade val="50000"/>
            </a:schemeClr>
          </a:lnRef>
          <a:fillRef idx="1">
            <a:schemeClr val="accent1"/>
          </a:fillRef>
          <a:effectRef idx="0">
            <a:schemeClr val="accent1"/>
          </a:effectRef>
          <a:fontRef idx="minor"/>
        </p:style>
      </p:sp>
      <p:sp>
        <p:nvSpPr>
          <p:cNvPr id="17" name="CustomShape 17"/>
          <p:cNvSpPr/>
          <p:nvPr/>
        </p:nvSpPr>
        <p:spPr>
          <a:xfrm rot="16200000">
            <a:off x="10735200" y="5566320"/>
            <a:ext cx="680760" cy="685440"/>
          </a:xfrm>
          <a:custGeom>
            <a:avLst/>
            <a:gdLst/>
            <a:ahLst/>
            <a:rect l="l" t="t" r="r" b="b"/>
            <a:pathLst>
              <a:path w="681228" h="685800">
                <a:moveTo>
                  <a:pt x="0" y="0"/>
                </a:moveTo>
                <a:lnTo>
                  <a:pt x="338328" y="0"/>
                </a:lnTo>
                <a:cubicBezTo>
                  <a:pt x="527706" y="0"/>
                  <a:pt x="681228" y="153522"/>
                  <a:pt x="681228" y="342900"/>
                </a:cubicBezTo>
                <a:cubicBezTo>
                  <a:pt x="681228" y="532279"/>
                  <a:pt x="527706" y="685800"/>
                  <a:pt x="338328" y="685800"/>
                </a:cubicBezTo>
                <a:lnTo>
                  <a:pt x="0" y="685800"/>
                </a:lnTo>
                <a:close/>
              </a:path>
            </a:pathLst>
          </a:custGeom>
          <a:solidFill>
            <a:srgbClr val="9c2d36"/>
          </a:solidFill>
          <a:ln>
            <a:noFill/>
          </a:ln>
        </p:spPr>
        <p:style>
          <a:lnRef idx="2">
            <a:schemeClr val="accent1">
              <a:shade val="50000"/>
            </a:schemeClr>
          </a:lnRef>
          <a:fillRef idx="1">
            <a:schemeClr val="accent1"/>
          </a:fillRef>
          <a:effectRef idx="0">
            <a:schemeClr val="accent1"/>
          </a:effectRef>
          <a:fontRef idx="minor"/>
        </p:style>
      </p:sp>
      <p:sp>
        <p:nvSpPr>
          <p:cNvPr id="18" name="CustomShape 18"/>
          <p:cNvSpPr/>
          <p:nvPr/>
        </p:nvSpPr>
        <p:spPr>
          <a:xfrm rot="18900000">
            <a:off x="11611440" y="4009320"/>
            <a:ext cx="486360" cy="4863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9" name="CustomShape 19"/>
          <p:cNvSpPr/>
          <p:nvPr/>
        </p:nvSpPr>
        <p:spPr>
          <a:xfrm>
            <a:off x="11580840" y="2328480"/>
            <a:ext cx="548280" cy="548280"/>
          </a:xfrm>
          <a:prstGeom prst="ellipse">
            <a:avLst/>
          </a:prstGeom>
          <a:solidFill>
            <a:srgbClr val="dd3d46"/>
          </a:solidFill>
          <a:ln>
            <a:noFill/>
          </a:ln>
        </p:spPr>
        <p:style>
          <a:lnRef idx="2">
            <a:schemeClr val="accent1">
              <a:shade val="50000"/>
            </a:schemeClr>
          </a:lnRef>
          <a:fillRef idx="1">
            <a:schemeClr val="accent1"/>
          </a:fillRef>
          <a:effectRef idx="0">
            <a:schemeClr val="accent1"/>
          </a:effectRef>
          <a:fontRef idx="minor"/>
        </p:style>
      </p:sp>
      <p:sp>
        <p:nvSpPr>
          <p:cNvPr id="20" name="CustomShape 20"/>
          <p:cNvSpPr/>
          <p:nvPr/>
        </p:nvSpPr>
        <p:spPr>
          <a:xfrm rot="16200000">
            <a:off x="10354320" y="3526920"/>
            <a:ext cx="1442880" cy="685440"/>
          </a:xfrm>
          <a:custGeom>
            <a:avLst/>
            <a:gdLst/>
            <a:ahLst/>
            <a:rect l="l" t="t" r="r" b="b"/>
            <a:pathLst>
              <a:path w="1371600" h="685800">
                <a:moveTo>
                  <a:pt x="0" y="685800"/>
                </a:moveTo>
                <a:lnTo>
                  <a:pt x="0" y="0"/>
                </a:lnTo>
                <a:lnTo>
                  <a:pt x="685800" y="0"/>
                </a:lnTo>
                <a:lnTo>
                  <a:pt x="1026399" y="0"/>
                </a:lnTo>
                <a:cubicBezTo>
                  <a:pt x="1217048" y="0"/>
                  <a:pt x="1371600" y="153522"/>
                  <a:pt x="1371600" y="342900"/>
                </a:cubicBezTo>
                <a:cubicBezTo>
                  <a:pt x="1371600" y="532279"/>
                  <a:pt x="1217048" y="685800"/>
                  <a:pt x="1026399" y="685800"/>
                </a:cubicBezTo>
                <a:lnTo>
                  <a:pt x="685800" y="685800"/>
                </a:lnTo>
                <a:close/>
              </a:path>
            </a:pathLst>
          </a:custGeom>
          <a:solidFill>
            <a:srgbClr val="e3414f"/>
          </a:solidFill>
          <a:ln>
            <a:noFill/>
          </a:ln>
        </p:spPr>
        <p:style>
          <a:lnRef idx="2">
            <a:schemeClr val="accent1">
              <a:shade val="50000"/>
            </a:schemeClr>
          </a:lnRef>
          <a:fillRef idx="1">
            <a:schemeClr val="accent1"/>
          </a:fillRef>
          <a:effectRef idx="0">
            <a:schemeClr val="accent1"/>
          </a:effectRef>
          <a:fontRef idx="minor"/>
        </p:style>
      </p:sp>
      <p:sp>
        <p:nvSpPr>
          <p:cNvPr id="21" name="CustomShape 21"/>
          <p:cNvSpPr/>
          <p:nvPr/>
        </p:nvSpPr>
        <p:spPr>
          <a:xfrm rot="5400000">
            <a:off x="8944200" y="126000"/>
            <a:ext cx="938160" cy="685440"/>
          </a:xfrm>
          <a:custGeom>
            <a:avLst/>
            <a:gdLst/>
            <a:ahLst/>
            <a:rect l="l" t="t" r="r" b="b"/>
            <a:pathLst>
              <a:path w="938686" h="685799">
                <a:moveTo>
                  <a:pt x="0" y="685799"/>
                </a:moveTo>
                <a:lnTo>
                  <a:pt x="0" y="49530"/>
                </a:lnTo>
                <a:lnTo>
                  <a:pt x="114673" y="13933"/>
                </a:lnTo>
                <a:cubicBezTo>
                  <a:pt x="159317" y="4798"/>
                  <a:pt x="205541" y="0"/>
                  <a:pt x="252886" y="0"/>
                </a:cubicBezTo>
                <a:cubicBezTo>
                  <a:pt x="584298" y="0"/>
                  <a:pt x="860805" y="235080"/>
                  <a:pt x="924753" y="547587"/>
                </a:cubicBezTo>
                <a:lnTo>
                  <a:pt x="938686" y="685799"/>
                </a:lnTo>
                <a:close/>
              </a:path>
            </a:pathLst>
          </a:custGeom>
          <a:solidFill>
            <a:srgbClr val="e3414f"/>
          </a:solidFill>
          <a:ln>
            <a:noFill/>
          </a:ln>
        </p:spPr>
        <p:style>
          <a:lnRef idx="2">
            <a:schemeClr val="accent1">
              <a:shade val="50000"/>
            </a:schemeClr>
          </a:lnRef>
          <a:fillRef idx="1">
            <a:schemeClr val="accent1"/>
          </a:fillRef>
          <a:effectRef idx="0">
            <a:schemeClr val="accent1"/>
          </a:effectRef>
          <a:fontRef idx="minor"/>
        </p:style>
      </p:sp>
      <p:sp>
        <p:nvSpPr>
          <p:cNvPr id="22" name="CustomShape 22"/>
          <p:cNvSpPr/>
          <p:nvPr/>
        </p:nvSpPr>
        <p:spPr>
          <a:xfrm rot="18900000">
            <a:off x="10095480" y="-93600"/>
            <a:ext cx="190440" cy="190440"/>
          </a:xfrm>
          <a:custGeom>
            <a:avLst/>
            <a:gdLst/>
            <a:ahLst/>
            <a:rect l="l" t="t" r="r" b="b"/>
            <a:pathLst>
              <a:path w="190682" h="190681">
                <a:moveTo>
                  <a:pt x="0" y="0"/>
                </a:moveTo>
                <a:lnTo>
                  <a:pt x="190682" y="190681"/>
                </a:lnTo>
                <a:lnTo>
                  <a:pt x="0" y="190681"/>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23" name="CustomShape 23"/>
          <p:cNvSpPr/>
          <p:nvPr/>
        </p:nvSpPr>
        <p:spPr>
          <a:xfrm>
            <a:off x="9070200" y="6652440"/>
            <a:ext cx="489600" cy="206640"/>
          </a:xfrm>
          <a:custGeom>
            <a:avLst/>
            <a:gdLst/>
            <a:ahLst/>
            <a:rect l="l" t="t" r="r" b="b"/>
            <a:pathLst>
              <a:path w="489913" h="206901">
                <a:moveTo>
                  <a:pt x="0" y="0"/>
                </a:moveTo>
                <a:cubicBezTo>
                  <a:pt x="189379" y="0"/>
                  <a:pt x="360828" y="76761"/>
                  <a:pt x="484934" y="200866"/>
                </a:cubicBezTo>
                <a:lnTo>
                  <a:pt x="489913" y="206901"/>
                </a:lnTo>
                <a:lnTo>
                  <a:pt x="0" y="206901"/>
                </a:lnTo>
                <a:close/>
              </a:path>
            </a:pathLst>
          </a:custGeom>
          <a:solidFill>
            <a:srgbClr val="e3414f"/>
          </a:solidFill>
          <a:ln>
            <a:noFill/>
          </a:ln>
        </p:spPr>
        <p:style>
          <a:lnRef idx="2">
            <a:schemeClr val="accent1">
              <a:shade val="50000"/>
            </a:schemeClr>
          </a:lnRef>
          <a:fillRef idx="1">
            <a:schemeClr val="accent1"/>
          </a:fillRef>
          <a:effectRef idx="0">
            <a:schemeClr val="accent1"/>
          </a:effectRef>
          <a:fontRef idx="minor"/>
        </p:style>
      </p:sp>
      <p:sp>
        <p:nvSpPr>
          <p:cNvPr id="24" name="CustomShape 24"/>
          <p:cNvSpPr/>
          <p:nvPr/>
        </p:nvSpPr>
        <p:spPr>
          <a:xfrm rot="5400000">
            <a:off x="10088280" y="6413040"/>
            <a:ext cx="206640" cy="685440"/>
          </a:xfrm>
          <a:custGeom>
            <a:avLst/>
            <a:gdLst/>
            <a:ahLst/>
            <a:rect l="l" t="t" r="r" b="b"/>
            <a:pathLst>
              <a:path w="206901" h="685800">
                <a:moveTo>
                  <a:pt x="0" y="685800"/>
                </a:moveTo>
                <a:lnTo>
                  <a:pt x="0" y="0"/>
                </a:lnTo>
                <a:cubicBezTo>
                  <a:pt x="47345" y="0"/>
                  <a:pt x="93569" y="4798"/>
                  <a:pt x="138213" y="13933"/>
                </a:cubicBezTo>
                <a:lnTo>
                  <a:pt x="206901" y="35255"/>
                </a:lnTo>
                <a:lnTo>
                  <a:pt x="206901" y="685800"/>
                </a:lnTo>
                <a:close/>
              </a:path>
            </a:pathLst>
          </a:custGeom>
          <a:solidFill>
            <a:srgbClr val="e9aeb1"/>
          </a:solidFill>
          <a:ln>
            <a:noFill/>
          </a:ln>
        </p:spPr>
        <p:style>
          <a:lnRef idx="2">
            <a:schemeClr val="accent1">
              <a:shade val="50000"/>
            </a:schemeClr>
          </a:lnRef>
          <a:fillRef idx="1">
            <a:schemeClr val="accent1"/>
          </a:fillRef>
          <a:effectRef idx="0">
            <a:schemeClr val="accent1"/>
          </a:effectRef>
          <a:fontRef idx="minor"/>
        </p:style>
      </p:sp>
      <p:sp>
        <p:nvSpPr>
          <p:cNvPr id="25" name="CustomShape 25"/>
          <p:cNvSpPr/>
          <p:nvPr/>
        </p:nvSpPr>
        <p:spPr>
          <a:xfrm rot="10800000">
            <a:off x="10733400" y="6514560"/>
            <a:ext cx="685440" cy="344520"/>
          </a:xfrm>
          <a:custGeom>
            <a:avLst/>
            <a:gdLst/>
            <a:ahLst/>
            <a:rect l="l" t="t" r="r" b="b"/>
            <a:pathLst>
              <a:path w="685800" h="345045">
                <a:moveTo>
                  <a:pt x="685800" y="345045"/>
                </a:moveTo>
                <a:lnTo>
                  <a:pt x="0" y="345045"/>
                </a:lnTo>
                <a:lnTo>
                  <a:pt x="0" y="0"/>
                </a:lnTo>
                <a:lnTo>
                  <a:pt x="589515" y="0"/>
                </a:lnTo>
                <a:lnTo>
                  <a:pt x="631906" y="78101"/>
                </a:lnTo>
                <a:cubicBezTo>
                  <a:pt x="666610" y="160149"/>
                  <a:pt x="685800" y="250356"/>
                  <a:pt x="685800" y="345045"/>
                </a:cubicBezTo>
                <a:close/>
              </a:path>
            </a:pathLst>
          </a:custGeom>
          <a:solidFill>
            <a:srgbClr val="e3414f"/>
          </a:solidFill>
          <a:ln>
            <a:noFill/>
          </a:ln>
        </p:spPr>
        <p:style>
          <a:lnRef idx="2">
            <a:schemeClr val="accent1">
              <a:shade val="50000"/>
            </a:schemeClr>
          </a:lnRef>
          <a:fillRef idx="1">
            <a:schemeClr val="accent1"/>
          </a:fillRef>
          <a:effectRef idx="0">
            <a:schemeClr val="accent1"/>
          </a:effectRef>
          <a:fontRef idx="minor"/>
        </p:style>
      </p:sp>
      <p:sp>
        <p:nvSpPr>
          <p:cNvPr id="26" name="CustomShape 26"/>
          <p:cNvSpPr/>
          <p:nvPr/>
        </p:nvSpPr>
        <p:spPr>
          <a:xfrm>
            <a:off x="9138600" y="1913400"/>
            <a:ext cx="548280" cy="548280"/>
          </a:xfrm>
          <a:prstGeom prst="ellipse">
            <a:avLst/>
          </a:prstGeom>
          <a:solidFill>
            <a:srgbClr val="232527"/>
          </a:solidFill>
          <a:ln>
            <a:noFill/>
          </a:ln>
        </p:spPr>
        <p:style>
          <a:lnRef idx="2">
            <a:schemeClr val="accent1">
              <a:shade val="50000"/>
            </a:schemeClr>
          </a:lnRef>
          <a:fillRef idx="1">
            <a:schemeClr val="accent1"/>
          </a:fillRef>
          <a:effectRef idx="0">
            <a:schemeClr val="accent1"/>
          </a:effectRef>
          <a:fontRef idx="minor"/>
        </p:style>
      </p:sp>
      <p:sp>
        <p:nvSpPr>
          <p:cNvPr id="27" name="CustomShape 27"/>
          <p:cNvSpPr/>
          <p:nvPr/>
        </p:nvSpPr>
        <p:spPr>
          <a:xfrm>
            <a:off x="9084600" y="1064520"/>
            <a:ext cx="1445400" cy="722520"/>
          </a:xfrm>
          <a:custGeom>
            <a:avLst/>
            <a:gdLst/>
            <a:ahLst/>
            <a:rect l="l" t="t" r="r" b="b"/>
            <a:pathLst>
              <a:path w="1371600" h="685800">
                <a:moveTo>
                  <a:pt x="0" y="685800"/>
                </a:moveTo>
                <a:cubicBezTo>
                  <a:pt x="0" y="307043"/>
                  <a:pt x="307043" y="0"/>
                  <a:pt x="685800" y="0"/>
                </a:cubicBezTo>
                <a:cubicBezTo>
                  <a:pt x="1064557" y="0"/>
                  <a:pt x="1371600" y="307043"/>
                  <a:pt x="1371600" y="685800"/>
                </a:cubicBezTo>
                <a:lnTo>
                  <a:pt x="685800" y="68580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p:style>
      </p:sp>
      <p:sp>
        <p:nvSpPr>
          <p:cNvPr id="28" name="CustomShape 28"/>
          <p:cNvSpPr/>
          <p:nvPr/>
        </p:nvSpPr>
        <p:spPr>
          <a:xfrm rot="10800000">
            <a:off x="9072720" y="5142960"/>
            <a:ext cx="680760" cy="685440"/>
          </a:xfrm>
          <a:custGeom>
            <a:avLst/>
            <a:gdLst/>
            <a:ahLst/>
            <a:rect l="l" t="t" r="r" b="b"/>
            <a:pathLst>
              <a:path w="681228" h="685800">
                <a:moveTo>
                  <a:pt x="0" y="0"/>
                </a:moveTo>
                <a:lnTo>
                  <a:pt x="338328" y="0"/>
                </a:lnTo>
                <a:cubicBezTo>
                  <a:pt x="527706" y="0"/>
                  <a:pt x="681228" y="153522"/>
                  <a:pt x="681228" y="342900"/>
                </a:cubicBezTo>
                <a:cubicBezTo>
                  <a:pt x="681228" y="532279"/>
                  <a:pt x="527706" y="685800"/>
                  <a:pt x="338328" y="685800"/>
                </a:cubicBezTo>
                <a:lnTo>
                  <a:pt x="0" y="68580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p:style>
      </p:sp>
      <p:sp>
        <p:nvSpPr>
          <p:cNvPr id="29" name="CustomShape 29"/>
          <p:cNvSpPr/>
          <p:nvPr/>
        </p:nvSpPr>
        <p:spPr>
          <a:xfrm>
            <a:off x="9848520" y="257400"/>
            <a:ext cx="685440" cy="685440"/>
          </a:xfrm>
          <a:prstGeom prst="roundRect">
            <a:avLst>
              <a:gd name="adj" fmla="val 16667"/>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p:style>
      </p:sp>
      <p:sp>
        <p:nvSpPr>
          <p:cNvPr id="30" name="CustomShape 30"/>
          <p:cNvSpPr/>
          <p:nvPr/>
        </p:nvSpPr>
        <p:spPr>
          <a:xfrm rot="5400000">
            <a:off x="9470160" y="2292120"/>
            <a:ext cx="1442880" cy="685440"/>
          </a:xfrm>
          <a:custGeom>
            <a:avLst/>
            <a:gdLst/>
            <a:ahLst/>
            <a:rect l="l" t="t" r="r" b="b"/>
            <a:pathLst>
              <a:path w="1371600" h="685800">
                <a:moveTo>
                  <a:pt x="0" y="685800"/>
                </a:moveTo>
                <a:lnTo>
                  <a:pt x="0" y="0"/>
                </a:lnTo>
                <a:lnTo>
                  <a:pt x="685800" y="0"/>
                </a:lnTo>
                <a:lnTo>
                  <a:pt x="1026399" y="0"/>
                </a:lnTo>
                <a:cubicBezTo>
                  <a:pt x="1217048" y="0"/>
                  <a:pt x="1371600" y="153522"/>
                  <a:pt x="1371600" y="342900"/>
                </a:cubicBezTo>
                <a:cubicBezTo>
                  <a:pt x="1371600" y="532279"/>
                  <a:pt x="1217048" y="685800"/>
                  <a:pt x="1026399" y="685800"/>
                </a:cubicBezTo>
                <a:lnTo>
                  <a:pt x="685800" y="68580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p:style>
      </p:sp>
      <p:sp>
        <p:nvSpPr>
          <p:cNvPr id="31" name="CustomShape 31"/>
          <p:cNvSpPr/>
          <p:nvPr/>
        </p:nvSpPr>
        <p:spPr>
          <a:xfrm>
            <a:off x="9070200" y="2670840"/>
            <a:ext cx="685440" cy="685440"/>
          </a:xfrm>
          <a:custGeom>
            <a:avLst/>
            <a:gdLst/>
            <a:ahLst/>
            <a:rect l="l" t="t" r="r" b="b"/>
            <a:pathLst>
              <a:path w="685800" h="685800">
                <a:moveTo>
                  <a:pt x="0" y="0"/>
                </a:moveTo>
                <a:cubicBezTo>
                  <a:pt x="378757" y="0"/>
                  <a:pt x="685800" y="307043"/>
                  <a:pt x="685800" y="685800"/>
                </a:cubicBezTo>
                <a:lnTo>
                  <a:pt x="0" y="6858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p:style>
      </p:sp>
      <p:sp>
        <p:nvSpPr>
          <p:cNvPr id="32" name="CustomShape 32"/>
          <p:cNvSpPr/>
          <p:nvPr/>
        </p:nvSpPr>
        <p:spPr>
          <a:xfrm rot="5400000">
            <a:off x="10390320" y="1946880"/>
            <a:ext cx="1371240" cy="685440"/>
          </a:xfrm>
          <a:custGeom>
            <a:avLst/>
            <a:gdLst/>
            <a:ahLst/>
            <a:rect l="l" t="t" r="r" b="b"/>
            <a:pathLst>
              <a:path w="1371600" h="685800">
                <a:moveTo>
                  <a:pt x="0" y="685800"/>
                </a:moveTo>
                <a:cubicBezTo>
                  <a:pt x="0" y="307043"/>
                  <a:pt x="307043" y="0"/>
                  <a:pt x="685800" y="0"/>
                </a:cubicBezTo>
                <a:cubicBezTo>
                  <a:pt x="1064557" y="0"/>
                  <a:pt x="1371600" y="307043"/>
                  <a:pt x="1371600" y="685800"/>
                </a:cubicBezTo>
                <a:lnTo>
                  <a:pt x="685800" y="6858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p:style>
      </p:sp>
      <p:sp>
        <p:nvSpPr>
          <p:cNvPr id="33" name="CustomShape 33"/>
          <p:cNvSpPr/>
          <p:nvPr/>
        </p:nvSpPr>
        <p:spPr>
          <a:xfrm rot="16200000">
            <a:off x="11169000" y="971640"/>
            <a:ext cx="1371240" cy="685440"/>
          </a:xfrm>
          <a:custGeom>
            <a:avLst/>
            <a:gdLst/>
            <a:ahLst/>
            <a:rect l="l" t="t" r="r" b="b"/>
            <a:pathLst>
              <a:path w="1371600" h="685800">
                <a:moveTo>
                  <a:pt x="0" y="685800"/>
                </a:moveTo>
                <a:cubicBezTo>
                  <a:pt x="0" y="307043"/>
                  <a:pt x="307043" y="0"/>
                  <a:pt x="685800" y="0"/>
                </a:cubicBezTo>
                <a:cubicBezTo>
                  <a:pt x="1064557" y="0"/>
                  <a:pt x="1371600" y="307043"/>
                  <a:pt x="1371600" y="685800"/>
                </a:cubicBezTo>
                <a:lnTo>
                  <a:pt x="685800" y="68580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34" name="CustomShape 34"/>
          <p:cNvSpPr/>
          <p:nvPr/>
        </p:nvSpPr>
        <p:spPr>
          <a:xfrm rot="5400000">
            <a:off x="9505800" y="5485320"/>
            <a:ext cx="1371240" cy="685440"/>
          </a:xfrm>
          <a:custGeom>
            <a:avLst/>
            <a:gdLst/>
            <a:ahLst/>
            <a:rect l="l" t="t" r="r" b="b"/>
            <a:pathLst>
              <a:path w="1371600" h="685800">
                <a:moveTo>
                  <a:pt x="0" y="685800"/>
                </a:moveTo>
                <a:cubicBezTo>
                  <a:pt x="0" y="307043"/>
                  <a:pt x="307043" y="0"/>
                  <a:pt x="685800" y="0"/>
                </a:cubicBezTo>
                <a:cubicBezTo>
                  <a:pt x="1064557" y="0"/>
                  <a:pt x="1371600" y="307043"/>
                  <a:pt x="1371600" y="685800"/>
                </a:cubicBezTo>
                <a:lnTo>
                  <a:pt x="685800" y="68580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35" name="CustomShape 35"/>
          <p:cNvSpPr/>
          <p:nvPr/>
        </p:nvSpPr>
        <p:spPr>
          <a:xfrm>
            <a:off x="9138600" y="5965560"/>
            <a:ext cx="548280" cy="54828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p:style>
      </p:sp>
      <p:sp>
        <p:nvSpPr>
          <p:cNvPr id="36" name="CustomShape 36"/>
          <p:cNvSpPr/>
          <p:nvPr/>
        </p:nvSpPr>
        <p:spPr>
          <a:xfrm rot="16200000">
            <a:off x="11508120" y="3133440"/>
            <a:ext cx="685440" cy="685440"/>
          </a:xfrm>
          <a:custGeom>
            <a:avLst/>
            <a:gdLst/>
            <a:ahLst/>
            <a:rect l="l" t="t" r="r" b="b"/>
            <a:pathLst>
              <a:path w="685800" h="685800">
                <a:moveTo>
                  <a:pt x="0" y="0"/>
                </a:moveTo>
                <a:cubicBezTo>
                  <a:pt x="378757" y="0"/>
                  <a:pt x="685800" y="307043"/>
                  <a:pt x="685800" y="685800"/>
                </a:cubicBezTo>
                <a:lnTo>
                  <a:pt x="0" y="68580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p:style>
      </p:sp>
      <p:sp>
        <p:nvSpPr>
          <p:cNvPr id="37" name="CustomShape 37"/>
          <p:cNvSpPr/>
          <p:nvPr/>
        </p:nvSpPr>
        <p:spPr>
          <a:xfrm>
            <a:off x="11580840" y="5634720"/>
            <a:ext cx="548280" cy="54828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p:style>
      </p:sp>
      <p:sp>
        <p:nvSpPr>
          <p:cNvPr id="38" name="CustomShape 38"/>
          <p:cNvSpPr/>
          <p:nvPr/>
        </p:nvSpPr>
        <p:spPr>
          <a:xfrm>
            <a:off x="10735200" y="627480"/>
            <a:ext cx="680760" cy="685440"/>
          </a:xfrm>
          <a:custGeom>
            <a:avLst/>
            <a:gdLst/>
            <a:ahLst/>
            <a:rect l="l" t="t" r="r" b="b"/>
            <a:pathLst>
              <a:path w="681228" h="685800">
                <a:moveTo>
                  <a:pt x="0" y="0"/>
                </a:moveTo>
                <a:lnTo>
                  <a:pt x="338328" y="0"/>
                </a:lnTo>
                <a:cubicBezTo>
                  <a:pt x="527706" y="0"/>
                  <a:pt x="681228" y="153522"/>
                  <a:pt x="681228" y="342900"/>
                </a:cubicBezTo>
                <a:cubicBezTo>
                  <a:pt x="681228" y="532279"/>
                  <a:pt x="527706" y="685800"/>
                  <a:pt x="338328" y="685800"/>
                </a:cubicBezTo>
                <a:lnTo>
                  <a:pt x="0" y="68580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p:style>
      </p:sp>
      <p:sp>
        <p:nvSpPr>
          <p:cNvPr id="39" name="CustomShape 39"/>
          <p:cNvSpPr/>
          <p:nvPr/>
        </p:nvSpPr>
        <p:spPr>
          <a:xfrm rot="10800000">
            <a:off x="10733400" y="4760640"/>
            <a:ext cx="1460520" cy="730080"/>
          </a:xfrm>
          <a:custGeom>
            <a:avLst/>
            <a:gdLst/>
            <a:ahLst/>
            <a:rect l="l" t="t" r="r" b="b"/>
            <a:pathLst>
              <a:path w="1371600" h="685800">
                <a:moveTo>
                  <a:pt x="0" y="685800"/>
                </a:moveTo>
                <a:cubicBezTo>
                  <a:pt x="0" y="307043"/>
                  <a:pt x="307043" y="0"/>
                  <a:pt x="685800" y="0"/>
                </a:cubicBezTo>
                <a:cubicBezTo>
                  <a:pt x="1064557" y="0"/>
                  <a:pt x="1371600" y="307043"/>
                  <a:pt x="1371600" y="685800"/>
                </a:cubicBezTo>
                <a:lnTo>
                  <a:pt x="685800" y="6858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p:style>
      </p:sp>
      <p:sp>
        <p:nvSpPr>
          <p:cNvPr id="40" name="CustomShape 40"/>
          <p:cNvSpPr/>
          <p:nvPr/>
        </p:nvSpPr>
        <p:spPr>
          <a:xfrm rot="16200000">
            <a:off x="10735200" y="5566320"/>
            <a:ext cx="680760" cy="685440"/>
          </a:xfrm>
          <a:custGeom>
            <a:avLst/>
            <a:gdLst/>
            <a:ahLst/>
            <a:rect l="l" t="t" r="r" b="b"/>
            <a:pathLst>
              <a:path w="681228" h="685800">
                <a:moveTo>
                  <a:pt x="0" y="0"/>
                </a:moveTo>
                <a:lnTo>
                  <a:pt x="338328" y="0"/>
                </a:lnTo>
                <a:cubicBezTo>
                  <a:pt x="527706" y="0"/>
                  <a:pt x="681228" y="153522"/>
                  <a:pt x="681228" y="342900"/>
                </a:cubicBezTo>
                <a:cubicBezTo>
                  <a:pt x="681228" y="532279"/>
                  <a:pt x="527706" y="685800"/>
                  <a:pt x="338328" y="685800"/>
                </a:cubicBezTo>
                <a:lnTo>
                  <a:pt x="0" y="68580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p:style>
      </p:sp>
      <p:sp>
        <p:nvSpPr>
          <p:cNvPr id="41" name="CustomShape 41"/>
          <p:cNvSpPr/>
          <p:nvPr/>
        </p:nvSpPr>
        <p:spPr>
          <a:xfrm rot="18900000">
            <a:off x="11611440" y="4009320"/>
            <a:ext cx="486360" cy="4863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42" name="CustomShape 42"/>
          <p:cNvSpPr/>
          <p:nvPr/>
        </p:nvSpPr>
        <p:spPr>
          <a:xfrm>
            <a:off x="11580840" y="2328480"/>
            <a:ext cx="548280" cy="54828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p:style>
      </p:sp>
      <p:sp>
        <p:nvSpPr>
          <p:cNvPr id="43" name="CustomShape 43"/>
          <p:cNvSpPr/>
          <p:nvPr/>
        </p:nvSpPr>
        <p:spPr>
          <a:xfrm rot="16200000">
            <a:off x="10354320" y="3526920"/>
            <a:ext cx="1442880" cy="685440"/>
          </a:xfrm>
          <a:custGeom>
            <a:avLst/>
            <a:gdLst/>
            <a:ahLst/>
            <a:rect l="l" t="t" r="r" b="b"/>
            <a:pathLst>
              <a:path w="1371600" h="685800">
                <a:moveTo>
                  <a:pt x="0" y="685800"/>
                </a:moveTo>
                <a:lnTo>
                  <a:pt x="0" y="0"/>
                </a:lnTo>
                <a:lnTo>
                  <a:pt x="685800" y="0"/>
                </a:lnTo>
                <a:lnTo>
                  <a:pt x="1026399" y="0"/>
                </a:lnTo>
                <a:cubicBezTo>
                  <a:pt x="1217048" y="0"/>
                  <a:pt x="1371600" y="153522"/>
                  <a:pt x="1371600" y="342900"/>
                </a:cubicBezTo>
                <a:cubicBezTo>
                  <a:pt x="1371600" y="532279"/>
                  <a:pt x="1217048" y="685800"/>
                  <a:pt x="1026399" y="685800"/>
                </a:cubicBezTo>
                <a:lnTo>
                  <a:pt x="685800" y="68580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p:style>
      </p:sp>
      <p:sp>
        <p:nvSpPr>
          <p:cNvPr id="44" name="CustomShape 44"/>
          <p:cNvSpPr/>
          <p:nvPr/>
        </p:nvSpPr>
        <p:spPr>
          <a:xfrm rot="5400000">
            <a:off x="8944200" y="126000"/>
            <a:ext cx="938160" cy="685440"/>
          </a:xfrm>
          <a:custGeom>
            <a:avLst/>
            <a:gdLst/>
            <a:ahLst/>
            <a:rect l="l" t="t" r="r" b="b"/>
            <a:pathLst>
              <a:path w="938686" h="685799">
                <a:moveTo>
                  <a:pt x="0" y="685799"/>
                </a:moveTo>
                <a:lnTo>
                  <a:pt x="0" y="49530"/>
                </a:lnTo>
                <a:lnTo>
                  <a:pt x="114673" y="13933"/>
                </a:lnTo>
                <a:cubicBezTo>
                  <a:pt x="159317" y="4798"/>
                  <a:pt x="205541" y="0"/>
                  <a:pt x="252886" y="0"/>
                </a:cubicBezTo>
                <a:cubicBezTo>
                  <a:pt x="584298" y="0"/>
                  <a:pt x="860805" y="235080"/>
                  <a:pt x="924753" y="547587"/>
                </a:cubicBezTo>
                <a:lnTo>
                  <a:pt x="938686" y="685799"/>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p:style>
      </p:sp>
      <p:sp>
        <p:nvSpPr>
          <p:cNvPr id="45" name="CustomShape 45"/>
          <p:cNvSpPr/>
          <p:nvPr/>
        </p:nvSpPr>
        <p:spPr>
          <a:xfrm rot="18900000">
            <a:off x="10095480" y="-93600"/>
            <a:ext cx="190440" cy="190440"/>
          </a:xfrm>
          <a:custGeom>
            <a:avLst/>
            <a:gdLst/>
            <a:ahLst/>
            <a:rect l="l" t="t" r="r" b="b"/>
            <a:pathLst>
              <a:path w="190682" h="190681">
                <a:moveTo>
                  <a:pt x="0" y="0"/>
                </a:moveTo>
                <a:lnTo>
                  <a:pt x="190682" y="190681"/>
                </a:lnTo>
                <a:lnTo>
                  <a:pt x="0" y="190681"/>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46" name="CustomShape 46"/>
          <p:cNvSpPr/>
          <p:nvPr/>
        </p:nvSpPr>
        <p:spPr>
          <a:xfrm rot="18900000">
            <a:off x="11130480" y="-339840"/>
            <a:ext cx="680400" cy="680400"/>
          </a:xfrm>
          <a:custGeom>
            <a:avLst/>
            <a:gdLst/>
            <a:ahLst/>
            <a:rect l="l" t="t" r="r" b="b"/>
            <a:pathLst>
              <a:path w="680847" h="680846">
                <a:moveTo>
                  <a:pt x="1" y="0"/>
                </a:moveTo>
                <a:lnTo>
                  <a:pt x="680847" y="680846"/>
                </a:lnTo>
                <a:lnTo>
                  <a:pt x="0" y="680846"/>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p:style>
      </p:sp>
      <p:sp>
        <p:nvSpPr>
          <p:cNvPr id="47" name="CustomShape 47"/>
          <p:cNvSpPr/>
          <p:nvPr/>
        </p:nvSpPr>
        <p:spPr>
          <a:xfrm>
            <a:off x="9070200" y="6652440"/>
            <a:ext cx="489600" cy="206640"/>
          </a:xfrm>
          <a:custGeom>
            <a:avLst/>
            <a:gdLst/>
            <a:ahLst/>
            <a:rect l="l" t="t" r="r" b="b"/>
            <a:pathLst>
              <a:path w="489913" h="206901">
                <a:moveTo>
                  <a:pt x="0" y="0"/>
                </a:moveTo>
                <a:cubicBezTo>
                  <a:pt x="189379" y="0"/>
                  <a:pt x="360828" y="76761"/>
                  <a:pt x="484934" y="200866"/>
                </a:cubicBezTo>
                <a:lnTo>
                  <a:pt x="489913" y="206901"/>
                </a:lnTo>
                <a:lnTo>
                  <a:pt x="0" y="206901"/>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p:style>
      </p:sp>
      <p:sp>
        <p:nvSpPr>
          <p:cNvPr id="48" name="CustomShape 48"/>
          <p:cNvSpPr/>
          <p:nvPr/>
        </p:nvSpPr>
        <p:spPr>
          <a:xfrm rot="5400000">
            <a:off x="10088280" y="6413040"/>
            <a:ext cx="206640" cy="685440"/>
          </a:xfrm>
          <a:custGeom>
            <a:avLst/>
            <a:gdLst/>
            <a:ahLst/>
            <a:rect l="l" t="t" r="r" b="b"/>
            <a:pathLst>
              <a:path w="206901" h="685800">
                <a:moveTo>
                  <a:pt x="0" y="685800"/>
                </a:moveTo>
                <a:lnTo>
                  <a:pt x="0" y="0"/>
                </a:lnTo>
                <a:cubicBezTo>
                  <a:pt x="47345" y="0"/>
                  <a:pt x="93569" y="4798"/>
                  <a:pt x="138213" y="13933"/>
                </a:cubicBezTo>
                <a:lnTo>
                  <a:pt x="206901" y="35255"/>
                </a:lnTo>
                <a:lnTo>
                  <a:pt x="206901" y="6858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p:style>
      </p:sp>
      <p:sp>
        <p:nvSpPr>
          <p:cNvPr id="49" name="CustomShape 49"/>
          <p:cNvSpPr/>
          <p:nvPr/>
        </p:nvSpPr>
        <p:spPr>
          <a:xfrm rot="10800000">
            <a:off x="10733400" y="6514560"/>
            <a:ext cx="685440" cy="344520"/>
          </a:xfrm>
          <a:custGeom>
            <a:avLst/>
            <a:gdLst/>
            <a:ahLst/>
            <a:rect l="l" t="t" r="r" b="b"/>
            <a:pathLst>
              <a:path w="685800" h="345045">
                <a:moveTo>
                  <a:pt x="685800" y="345045"/>
                </a:moveTo>
                <a:lnTo>
                  <a:pt x="0" y="345045"/>
                </a:lnTo>
                <a:lnTo>
                  <a:pt x="0" y="0"/>
                </a:lnTo>
                <a:lnTo>
                  <a:pt x="589515" y="0"/>
                </a:lnTo>
                <a:lnTo>
                  <a:pt x="631906" y="78101"/>
                </a:lnTo>
                <a:cubicBezTo>
                  <a:pt x="666610" y="160149"/>
                  <a:pt x="685800" y="250356"/>
                  <a:pt x="685800" y="345045"/>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p:style>
      </p:sp>
      <p:sp>
        <p:nvSpPr>
          <p:cNvPr id="50" name="CustomShape 50"/>
          <p:cNvSpPr/>
          <p:nvPr/>
        </p:nvSpPr>
        <p:spPr>
          <a:xfrm rot="18900000">
            <a:off x="11611440" y="6614640"/>
            <a:ext cx="486360" cy="486360"/>
          </a:xfrm>
          <a:custGeom>
            <a:avLst/>
            <a:gdLst/>
            <a:ahLst/>
            <a:rect l="l" t="t" r="r" b="b"/>
            <a:pathLst>
              <a:path w="486605" h="486605">
                <a:moveTo>
                  <a:pt x="486605" y="0"/>
                </a:moveTo>
                <a:lnTo>
                  <a:pt x="486605" y="486605"/>
                </a:lnTo>
                <a:lnTo>
                  <a:pt x="484961" y="486605"/>
                </a:lnTo>
                <a:lnTo>
                  <a:pt x="0" y="1645"/>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51" name="CustomShape 51"/>
          <p:cNvSpPr/>
          <p:nvPr/>
        </p:nvSpPr>
        <p:spPr>
          <a:xfrm>
            <a:off x="622800" y="3088080"/>
            <a:ext cx="1591200" cy="8928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52" name="CustomShape 52"/>
          <p:cNvSpPr/>
          <p:nvPr/>
        </p:nvSpPr>
        <p:spPr>
          <a:xfrm>
            <a:off x="2214360" y="3088080"/>
            <a:ext cx="789120" cy="8928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p:style>
      </p:sp>
      <p:sp>
        <p:nvSpPr>
          <p:cNvPr id="53" name="CustomShape 53"/>
          <p:cNvSpPr/>
          <p:nvPr/>
        </p:nvSpPr>
        <p:spPr>
          <a:xfrm>
            <a:off x="3003480" y="3088080"/>
            <a:ext cx="390240" cy="892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54" name="CustomShape 54"/>
          <p:cNvSpPr/>
          <p:nvPr/>
        </p:nvSpPr>
        <p:spPr>
          <a:xfrm>
            <a:off x="3394440" y="3088080"/>
            <a:ext cx="212400" cy="892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p:style>
      </p:sp>
      <p:sp>
        <p:nvSpPr>
          <p:cNvPr id="55" name="PlaceHolder 55"/>
          <p:cNvSpPr>
            <a:spLocks noGrp="1"/>
          </p:cNvSpPr>
          <p:nvPr>
            <p:ph type="body"/>
          </p:nvPr>
        </p:nvSpPr>
        <p:spPr>
          <a:xfrm>
            <a:off x="552240" y="3389040"/>
            <a:ext cx="8009640" cy="878760"/>
          </a:xfrm>
          <a:prstGeom prst="rect">
            <a:avLst/>
          </a:prstGeom>
        </p:spPr>
        <p:txBody>
          <a:bodyPr>
            <a:noAutofit/>
          </a:bodyPr>
          <a:p>
            <a:pPr marL="9360" indent="-9000">
              <a:lnSpc>
                <a:spcPct val="100000"/>
              </a:lnSpc>
              <a:spcBef>
                <a:spcPts val="1001"/>
              </a:spcBef>
              <a:tabLst>
                <a:tab algn="l" pos="0"/>
              </a:tabLst>
            </a:pPr>
            <a:r>
              <a:rPr b="1" lang="en-US" sz="2400" spc="-1" strike="noStrike">
                <a:solidFill>
                  <a:srgbClr val="8c8c8c"/>
                </a:solidFill>
                <a:latin typeface="Calibri"/>
              </a:rPr>
              <a:t>Enter Sub-Title here</a:t>
            </a:r>
            <a:endParaRPr b="0" lang="en-US" sz="2400" spc="-1" strike="noStrike">
              <a:solidFill>
                <a:srgbClr val="232527"/>
              </a:solidFill>
              <a:latin typeface="Calibri"/>
            </a:endParaRPr>
          </a:p>
        </p:txBody>
      </p:sp>
      <p:sp>
        <p:nvSpPr>
          <p:cNvPr id="56" name="PlaceHolder 56"/>
          <p:cNvSpPr>
            <a:spLocks noGrp="1"/>
          </p:cNvSpPr>
          <p:nvPr>
            <p:ph type="title"/>
          </p:nvPr>
        </p:nvSpPr>
        <p:spPr>
          <a:xfrm>
            <a:off x="609480" y="273600"/>
            <a:ext cx="10972440" cy="1144800"/>
          </a:xfrm>
          <a:prstGeom prst="rect">
            <a:avLst/>
          </a:prstGeom>
        </p:spPr>
        <p:txBody>
          <a:bodyPr lIns="0" rIns="0" tIns="0" bIns="0" anchor="ctr">
            <a:noAutofit/>
          </a:bodyPr>
          <a:p>
            <a:r>
              <a:rPr b="0" lang="en-US" sz="1800" spc="-1" strike="noStrike">
                <a:solidFill>
                  <a:srgbClr val="232527"/>
                </a:solidFill>
                <a:latin typeface="Calibri"/>
              </a:rPr>
              <a:t>Click to edit the title text </a:t>
            </a:r>
            <a:r>
              <a:rPr b="0" lang="en-US" sz="1800" spc="-1" strike="noStrike">
                <a:solidFill>
                  <a:srgbClr val="232527"/>
                </a:solidFill>
                <a:latin typeface="Calibri"/>
              </a:rPr>
              <a:t>format</a:t>
            </a:r>
            <a:endParaRPr b="0" lang="en-US" sz="1800" spc="-1" strike="noStrike">
              <a:solidFill>
                <a:srgbClr val="232527"/>
              </a:solidFill>
              <a:latin typeface="Calibri"/>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93" name="Group 1"/>
          <p:cNvGrpSpPr/>
          <p:nvPr/>
        </p:nvGrpSpPr>
        <p:grpSpPr>
          <a:xfrm>
            <a:off x="0" y="271080"/>
            <a:ext cx="381600" cy="774720"/>
            <a:chOff x="0" y="271080"/>
            <a:chExt cx="381600" cy="774720"/>
          </a:xfrm>
        </p:grpSpPr>
        <p:sp>
          <p:nvSpPr>
            <p:cNvPr id="94" name="CustomShape 2"/>
            <p:cNvSpPr/>
            <p:nvPr/>
          </p:nvSpPr>
          <p:spPr>
            <a:xfrm>
              <a:off x="0" y="271080"/>
              <a:ext cx="381600" cy="516240"/>
            </a:xfrm>
            <a:custGeom>
              <a:avLst/>
              <a:gdLst/>
              <a:ahLst/>
              <a:rect l="l" t="t" r="r" b="b"/>
              <a:pathLst>
                <a:path w="289112" h="309282">
                  <a:moveTo>
                    <a:pt x="0" y="0"/>
                  </a:moveTo>
                  <a:lnTo>
                    <a:pt x="0" y="309282"/>
                  </a:lnTo>
                  <a:lnTo>
                    <a:pt x="289112" y="161364"/>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p:style>
        </p:sp>
        <p:sp>
          <p:nvSpPr>
            <p:cNvPr id="95" name="CustomShape 3"/>
            <p:cNvSpPr/>
            <p:nvPr/>
          </p:nvSpPr>
          <p:spPr>
            <a:xfrm>
              <a:off x="0" y="529560"/>
              <a:ext cx="213120" cy="516240"/>
            </a:xfrm>
            <a:custGeom>
              <a:avLst/>
              <a:gdLst/>
              <a:ahLst/>
              <a:rect l="l" t="t" r="r" b="b"/>
              <a:pathLst>
                <a:path w="127747" h="309282">
                  <a:moveTo>
                    <a:pt x="0" y="0"/>
                  </a:moveTo>
                  <a:lnTo>
                    <a:pt x="0" y="309282"/>
                  </a:lnTo>
                  <a:lnTo>
                    <a:pt x="127747" y="181535"/>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p:style>
        </p:sp>
      </p:grpSp>
      <p:pic>
        <p:nvPicPr>
          <p:cNvPr id="96" name="Picture 11" descr=""/>
          <p:cNvPicPr/>
          <p:nvPr/>
        </p:nvPicPr>
        <p:blipFill>
          <a:blip r:embed="rId2"/>
          <a:stretch/>
        </p:blipFill>
        <p:spPr>
          <a:xfrm>
            <a:off x="9986760" y="6223320"/>
            <a:ext cx="1688040" cy="465480"/>
          </a:xfrm>
          <a:prstGeom prst="rect">
            <a:avLst/>
          </a:prstGeom>
          <a:ln>
            <a:noFill/>
          </a:ln>
        </p:spPr>
      </p:pic>
      <p:sp>
        <p:nvSpPr>
          <p:cNvPr id="97" name="CustomShape 4"/>
          <p:cNvSpPr/>
          <p:nvPr/>
        </p:nvSpPr>
        <p:spPr>
          <a:xfrm>
            <a:off x="-486360" y="6400800"/>
            <a:ext cx="5093280" cy="288360"/>
          </a:xfrm>
          <a:prstGeom prst="rect">
            <a:avLst/>
          </a:prstGeom>
          <a:noFill/>
          <a:ln>
            <a:noFill/>
          </a:ln>
        </p:spPr>
        <p:style>
          <a:lnRef idx="0"/>
          <a:fillRef idx="0"/>
          <a:effectRef idx="0"/>
          <a:fontRef idx="minor"/>
        </p:style>
        <p:txBody>
          <a:bodyPr wrap="none" lIns="90000" rIns="90000" tIns="45000" bIns="45000">
            <a:spAutoFit/>
          </a:bodyPr>
          <a:p>
            <a:pPr algn="r">
              <a:lnSpc>
                <a:spcPct val="100000"/>
              </a:lnSpc>
            </a:pPr>
            <a:r>
              <a:rPr b="1" lang="en-US" sz="1300" spc="-1" strike="noStrike">
                <a:solidFill>
                  <a:srgbClr val="8c8c8c"/>
                </a:solidFill>
                <a:latin typeface="Calibri"/>
              </a:rPr>
              <a:t>© 2022 Miracle Software Systems, Inc. | #</a:t>
            </a:r>
            <a:fld id="{47984728-8FE9-446C-9B69-F52FBB7A1629}" type="slidenum">
              <a:rPr b="1" lang="en-US" sz="1300" spc="-1" strike="noStrike">
                <a:solidFill>
                  <a:srgbClr val="8c8c8c"/>
                </a:solidFill>
                <a:latin typeface="Calibri"/>
              </a:rPr>
              <a:t>&lt;number&gt;</a:t>
            </a:fld>
            <a:endParaRPr b="0" lang="en-IN" sz="1300" spc="-1" strike="noStrike">
              <a:latin typeface="Arial"/>
            </a:endParaRPr>
          </a:p>
        </p:txBody>
      </p:sp>
      <p:sp>
        <p:nvSpPr>
          <p:cNvPr id="98" name="PlaceHolder 5"/>
          <p:cNvSpPr>
            <a:spLocks noGrp="1"/>
          </p:cNvSpPr>
          <p:nvPr>
            <p:ph type="body"/>
          </p:nvPr>
        </p:nvSpPr>
        <p:spPr>
          <a:xfrm>
            <a:off x="583560" y="167040"/>
            <a:ext cx="11076120" cy="861480"/>
          </a:xfrm>
          <a:prstGeom prst="rect">
            <a:avLst/>
          </a:prstGeom>
        </p:spPr>
        <p:txBody>
          <a:bodyPr anchor="ctr">
            <a:normAutofit/>
          </a:bodyPr>
          <a:p>
            <a:pPr>
              <a:lnSpc>
                <a:spcPct val="100000"/>
              </a:lnSpc>
              <a:spcBef>
                <a:spcPts val="1001"/>
              </a:spcBef>
              <a:tabLst>
                <a:tab algn="l" pos="0"/>
              </a:tabLst>
            </a:pPr>
            <a:r>
              <a:rPr b="0" lang="en-US" sz="4000" spc="-1" strike="noStrike">
                <a:solidFill>
                  <a:srgbClr val="232527"/>
                </a:solidFill>
                <a:latin typeface="Calibri"/>
              </a:rPr>
              <a:t>Click to edit Master text styles</a:t>
            </a:r>
            <a:endParaRPr b="0" lang="en-US" sz="4000" spc="-1" strike="noStrike">
              <a:solidFill>
                <a:srgbClr val="232527"/>
              </a:solidFill>
              <a:latin typeface="Calibri"/>
            </a:endParaRPr>
          </a:p>
        </p:txBody>
      </p:sp>
      <p:sp>
        <p:nvSpPr>
          <p:cNvPr id="99" name="PlaceHolder 6"/>
          <p:cNvSpPr>
            <a:spLocks noGrp="1"/>
          </p:cNvSpPr>
          <p:nvPr>
            <p:ph type="body"/>
          </p:nvPr>
        </p:nvSpPr>
        <p:spPr>
          <a:xfrm>
            <a:off x="368280" y="1269000"/>
            <a:ext cx="11291400" cy="4410720"/>
          </a:xfrm>
          <a:prstGeom prst="rect">
            <a:avLst/>
          </a:prstGeom>
        </p:spPr>
        <p:txBody>
          <a:bodyPr>
            <a:noAutofit/>
          </a:bodyPr>
          <a:p>
            <a:pPr marL="228600" indent="-228240">
              <a:lnSpc>
                <a:spcPct val="100000"/>
              </a:lnSpc>
              <a:spcBef>
                <a:spcPts val="1001"/>
              </a:spcBef>
              <a:buClr>
                <a:srgbClr val="232527"/>
              </a:buClr>
              <a:buFont typeface="Arial"/>
              <a:buChar char="•"/>
            </a:pPr>
            <a:r>
              <a:rPr b="0" lang="en-US" sz="2800" spc="-1" strike="noStrike">
                <a:solidFill>
                  <a:srgbClr val="232527"/>
                </a:solidFill>
                <a:latin typeface="Calibri"/>
              </a:rPr>
              <a:t>Click to edit Master text styles</a:t>
            </a:r>
            <a:endParaRPr b="0" lang="en-US" sz="2800" spc="-1" strike="noStrike">
              <a:solidFill>
                <a:srgbClr val="232527"/>
              </a:solidFill>
              <a:latin typeface="Calibri"/>
            </a:endParaRPr>
          </a:p>
        </p:txBody>
      </p:sp>
      <p:sp>
        <p:nvSpPr>
          <p:cNvPr id="100" name="PlaceHolder 7"/>
          <p:cNvSpPr>
            <a:spLocks noGrp="1"/>
          </p:cNvSpPr>
          <p:nvPr>
            <p:ph type="title"/>
          </p:nvPr>
        </p:nvSpPr>
        <p:spPr>
          <a:xfrm>
            <a:off x="609480" y="273600"/>
            <a:ext cx="10972440" cy="1144800"/>
          </a:xfrm>
          <a:prstGeom prst="rect">
            <a:avLst/>
          </a:prstGeom>
        </p:spPr>
        <p:txBody>
          <a:bodyPr lIns="0" rIns="0" tIns="0" bIns="0" anchor="ctr">
            <a:noAutofit/>
          </a:bodyPr>
          <a:p>
            <a:r>
              <a:rPr b="0" lang="en-US" sz="1800" spc="-1" strike="noStrike">
                <a:solidFill>
                  <a:srgbClr val="232527"/>
                </a:solidFill>
                <a:latin typeface="Calibri"/>
              </a:rPr>
              <a:t>Click to edit the title text </a:t>
            </a:r>
            <a:r>
              <a:rPr b="0" lang="en-US" sz="1800" spc="-1" strike="noStrike">
                <a:solidFill>
                  <a:srgbClr val="232527"/>
                </a:solidFill>
                <a:latin typeface="Calibri"/>
              </a:rPr>
              <a:t>format</a:t>
            </a:r>
            <a:endParaRPr b="0" lang="en-US" sz="1800" spc="-1" strike="noStrike">
              <a:solidFill>
                <a:srgbClr val="232527"/>
              </a:solidFill>
              <a:latin typeface="Calibri"/>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137" name="Group 1"/>
          <p:cNvGrpSpPr/>
          <p:nvPr/>
        </p:nvGrpSpPr>
        <p:grpSpPr>
          <a:xfrm>
            <a:off x="0" y="271080"/>
            <a:ext cx="381600" cy="774720"/>
            <a:chOff x="0" y="271080"/>
            <a:chExt cx="381600" cy="774720"/>
          </a:xfrm>
        </p:grpSpPr>
        <p:sp>
          <p:nvSpPr>
            <p:cNvPr id="138" name="CustomShape 2"/>
            <p:cNvSpPr/>
            <p:nvPr/>
          </p:nvSpPr>
          <p:spPr>
            <a:xfrm>
              <a:off x="0" y="271080"/>
              <a:ext cx="381600" cy="516240"/>
            </a:xfrm>
            <a:custGeom>
              <a:avLst/>
              <a:gdLst/>
              <a:ahLst/>
              <a:rect l="l" t="t" r="r" b="b"/>
              <a:pathLst>
                <a:path w="289112" h="309282">
                  <a:moveTo>
                    <a:pt x="0" y="0"/>
                  </a:moveTo>
                  <a:lnTo>
                    <a:pt x="0" y="309282"/>
                  </a:lnTo>
                  <a:lnTo>
                    <a:pt x="289112" y="161364"/>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p:style>
        </p:sp>
        <p:sp>
          <p:nvSpPr>
            <p:cNvPr id="139" name="CustomShape 3"/>
            <p:cNvSpPr/>
            <p:nvPr/>
          </p:nvSpPr>
          <p:spPr>
            <a:xfrm>
              <a:off x="0" y="529560"/>
              <a:ext cx="213120" cy="516240"/>
            </a:xfrm>
            <a:custGeom>
              <a:avLst/>
              <a:gdLst/>
              <a:ahLst/>
              <a:rect l="l" t="t" r="r" b="b"/>
              <a:pathLst>
                <a:path w="127747" h="309282">
                  <a:moveTo>
                    <a:pt x="0" y="0"/>
                  </a:moveTo>
                  <a:lnTo>
                    <a:pt x="0" y="309282"/>
                  </a:lnTo>
                  <a:lnTo>
                    <a:pt x="127747" y="181535"/>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p:style>
        </p:sp>
      </p:grpSp>
      <p:pic>
        <p:nvPicPr>
          <p:cNvPr id="140" name="Picture 11" descr=""/>
          <p:cNvPicPr/>
          <p:nvPr/>
        </p:nvPicPr>
        <p:blipFill>
          <a:blip r:embed="rId2"/>
          <a:stretch/>
        </p:blipFill>
        <p:spPr>
          <a:xfrm>
            <a:off x="8741520" y="6198120"/>
            <a:ext cx="1688040" cy="465480"/>
          </a:xfrm>
          <a:prstGeom prst="rect">
            <a:avLst/>
          </a:prstGeom>
          <a:ln>
            <a:noFill/>
          </a:ln>
        </p:spPr>
      </p:pic>
      <p:sp>
        <p:nvSpPr>
          <p:cNvPr id="141" name="PlaceHolder 4"/>
          <p:cNvSpPr>
            <a:spLocks noGrp="1"/>
          </p:cNvSpPr>
          <p:nvPr>
            <p:ph type="body"/>
          </p:nvPr>
        </p:nvSpPr>
        <p:spPr>
          <a:xfrm>
            <a:off x="439920" y="1295640"/>
            <a:ext cx="7674840" cy="4633560"/>
          </a:xfrm>
          <a:prstGeom prst="rect">
            <a:avLst/>
          </a:prstGeom>
        </p:spPr>
        <p:txBody>
          <a:bodyPr>
            <a:noAutofit/>
          </a:bodyPr>
          <a:p>
            <a:pPr marL="228600" indent="-228240">
              <a:lnSpc>
                <a:spcPct val="90000"/>
              </a:lnSpc>
              <a:spcBef>
                <a:spcPts val="1001"/>
              </a:spcBef>
              <a:buClr>
                <a:srgbClr val="232527"/>
              </a:buClr>
              <a:buFont typeface="Arial"/>
              <a:buChar char="•"/>
            </a:pPr>
            <a:r>
              <a:rPr b="0" lang="en-US" sz="2800" spc="-1" strike="noStrike">
                <a:solidFill>
                  <a:srgbClr val="232527"/>
                </a:solidFill>
                <a:latin typeface="Calibri"/>
              </a:rPr>
              <a:t>Click to edit Master text styles</a:t>
            </a:r>
            <a:endParaRPr b="0" lang="en-US" sz="2800" spc="-1" strike="noStrike">
              <a:solidFill>
                <a:srgbClr val="232527"/>
              </a:solidFill>
              <a:latin typeface="Calibri"/>
            </a:endParaRPr>
          </a:p>
          <a:p>
            <a:pPr lvl="1" marL="685800" indent="-228240">
              <a:lnSpc>
                <a:spcPct val="90000"/>
              </a:lnSpc>
              <a:spcBef>
                <a:spcPts val="499"/>
              </a:spcBef>
              <a:buClr>
                <a:srgbClr val="232527"/>
              </a:buClr>
              <a:buFont typeface="Arial"/>
              <a:buChar char="•"/>
            </a:pPr>
            <a:r>
              <a:rPr b="0" lang="en-US" sz="2400" spc="-1" strike="noStrike">
                <a:solidFill>
                  <a:srgbClr val="232527"/>
                </a:solidFill>
                <a:latin typeface="Calibri"/>
              </a:rPr>
              <a:t>Second level</a:t>
            </a:r>
            <a:endParaRPr b="0" lang="en-US" sz="2400" spc="-1" strike="noStrike">
              <a:solidFill>
                <a:srgbClr val="232527"/>
              </a:solidFill>
              <a:latin typeface="Calibri"/>
            </a:endParaRPr>
          </a:p>
          <a:p>
            <a:pPr lvl="2" marL="1143000" indent="-228240">
              <a:lnSpc>
                <a:spcPct val="90000"/>
              </a:lnSpc>
              <a:spcBef>
                <a:spcPts val="499"/>
              </a:spcBef>
              <a:buClr>
                <a:srgbClr val="232527"/>
              </a:buClr>
              <a:buFont typeface="Arial"/>
              <a:buChar char="•"/>
            </a:pPr>
            <a:r>
              <a:rPr b="0" lang="en-US" sz="2000" spc="-1" strike="noStrike">
                <a:solidFill>
                  <a:srgbClr val="232527"/>
                </a:solidFill>
                <a:latin typeface="Calibri"/>
              </a:rPr>
              <a:t>Third level</a:t>
            </a:r>
            <a:endParaRPr b="0" lang="en-US" sz="2000" spc="-1" strike="noStrike">
              <a:solidFill>
                <a:srgbClr val="232527"/>
              </a:solidFill>
              <a:latin typeface="Calibri"/>
            </a:endParaRPr>
          </a:p>
          <a:p>
            <a:pPr lvl="3" marL="1600200" indent="-228240">
              <a:lnSpc>
                <a:spcPct val="90000"/>
              </a:lnSpc>
              <a:spcBef>
                <a:spcPts val="499"/>
              </a:spcBef>
              <a:buClr>
                <a:srgbClr val="232527"/>
              </a:buClr>
              <a:buFont typeface="Arial"/>
              <a:buChar char="•"/>
            </a:pPr>
            <a:r>
              <a:rPr b="0" lang="en-US" sz="1800" spc="-1" strike="noStrike">
                <a:solidFill>
                  <a:srgbClr val="232527"/>
                </a:solidFill>
                <a:latin typeface="Calibri"/>
              </a:rPr>
              <a:t>Fourth level</a:t>
            </a:r>
            <a:endParaRPr b="0" lang="en-US" sz="1800" spc="-1" strike="noStrike">
              <a:solidFill>
                <a:srgbClr val="232527"/>
              </a:solidFill>
              <a:latin typeface="Calibri"/>
            </a:endParaRPr>
          </a:p>
          <a:p>
            <a:pPr lvl="4" marL="2057400" indent="-228240">
              <a:lnSpc>
                <a:spcPct val="90000"/>
              </a:lnSpc>
              <a:spcBef>
                <a:spcPts val="499"/>
              </a:spcBef>
              <a:buClr>
                <a:srgbClr val="232527"/>
              </a:buClr>
              <a:buFont typeface="Arial"/>
              <a:buChar char="•"/>
            </a:pPr>
            <a:r>
              <a:rPr b="0" lang="en-US" sz="1800" spc="-1" strike="noStrike">
                <a:solidFill>
                  <a:srgbClr val="232527"/>
                </a:solidFill>
                <a:latin typeface="Calibri"/>
              </a:rPr>
              <a:t>Fifth level</a:t>
            </a:r>
            <a:endParaRPr b="0" lang="en-US" sz="1800" spc="-1" strike="noStrike">
              <a:solidFill>
                <a:srgbClr val="232527"/>
              </a:solidFill>
              <a:latin typeface="Calibri"/>
            </a:endParaRPr>
          </a:p>
        </p:txBody>
      </p:sp>
      <p:sp>
        <p:nvSpPr>
          <p:cNvPr id="142" name="CustomShape 5"/>
          <p:cNvSpPr/>
          <p:nvPr/>
        </p:nvSpPr>
        <p:spPr>
          <a:xfrm>
            <a:off x="164880" y="271080"/>
            <a:ext cx="2346840" cy="69984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en-US" sz="4000" spc="-1" strike="noStrike">
                <a:solidFill>
                  <a:srgbClr val="232527"/>
                </a:solidFill>
                <a:latin typeface="Calibri"/>
              </a:rPr>
              <a:t>Agenda</a:t>
            </a:r>
            <a:endParaRPr b="0" lang="en-IN" sz="4000" spc="-1" strike="noStrike">
              <a:latin typeface="Arial"/>
            </a:endParaRPr>
          </a:p>
        </p:txBody>
      </p:sp>
      <p:sp>
        <p:nvSpPr>
          <p:cNvPr id="143" name="CustomShape 6"/>
          <p:cNvSpPr/>
          <p:nvPr/>
        </p:nvSpPr>
        <p:spPr>
          <a:xfrm>
            <a:off x="-486360" y="6400800"/>
            <a:ext cx="5093280" cy="288360"/>
          </a:xfrm>
          <a:prstGeom prst="rect">
            <a:avLst/>
          </a:prstGeom>
          <a:noFill/>
          <a:ln>
            <a:noFill/>
          </a:ln>
        </p:spPr>
        <p:style>
          <a:lnRef idx="0"/>
          <a:fillRef idx="0"/>
          <a:effectRef idx="0"/>
          <a:fontRef idx="minor"/>
        </p:style>
        <p:txBody>
          <a:bodyPr wrap="none" lIns="90000" rIns="90000" tIns="45000" bIns="45000">
            <a:spAutoFit/>
          </a:bodyPr>
          <a:p>
            <a:pPr algn="r">
              <a:lnSpc>
                <a:spcPct val="100000"/>
              </a:lnSpc>
            </a:pPr>
            <a:r>
              <a:rPr b="1" lang="en-US" sz="1300" spc="-1" strike="noStrike">
                <a:solidFill>
                  <a:srgbClr val="8c8c8c"/>
                </a:solidFill>
                <a:latin typeface="Calibri"/>
              </a:rPr>
              <a:t>© 2022 Miracle Software Systems, Inc. | #</a:t>
            </a:r>
            <a:fld id="{A1567CE1-48A1-4D12-94F4-2EE0589615B1}" type="slidenum">
              <a:rPr b="1" lang="en-US" sz="1300" spc="-1" strike="noStrike">
                <a:solidFill>
                  <a:srgbClr val="8c8c8c"/>
                </a:solidFill>
                <a:latin typeface="Calibri"/>
              </a:rPr>
              <a:t>&lt;number&gt;</a:t>
            </a:fld>
            <a:endParaRPr b="0" lang="en-IN" sz="1300" spc="-1" strike="noStrike">
              <a:latin typeface="Arial"/>
            </a:endParaRPr>
          </a:p>
        </p:txBody>
      </p:sp>
      <p:sp>
        <p:nvSpPr>
          <p:cNvPr id="144" name="CustomShape 7"/>
          <p:cNvSpPr/>
          <p:nvPr/>
        </p:nvSpPr>
        <p:spPr>
          <a:xfrm rot="5400000">
            <a:off x="10390320" y="1946880"/>
            <a:ext cx="1371240" cy="685440"/>
          </a:xfrm>
          <a:custGeom>
            <a:avLst/>
            <a:gdLst/>
            <a:ahLst/>
            <a:rect l="l" t="t" r="r" b="b"/>
            <a:pathLst>
              <a:path w="1371600" h="685800">
                <a:moveTo>
                  <a:pt x="0" y="685800"/>
                </a:moveTo>
                <a:cubicBezTo>
                  <a:pt x="0" y="307043"/>
                  <a:pt x="307043" y="0"/>
                  <a:pt x="685800" y="0"/>
                </a:cubicBezTo>
                <a:cubicBezTo>
                  <a:pt x="1064557" y="0"/>
                  <a:pt x="1371600" y="307043"/>
                  <a:pt x="1371600" y="685800"/>
                </a:cubicBezTo>
                <a:lnTo>
                  <a:pt x="685800" y="685800"/>
                </a:lnTo>
                <a:close/>
              </a:path>
            </a:pathLst>
          </a:custGeom>
          <a:solidFill>
            <a:srgbClr val="e9aeb1"/>
          </a:solidFill>
          <a:ln>
            <a:noFill/>
          </a:ln>
        </p:spPr>
        <p:style>
          <a:lnRef idx="2">
            <a:schemeClr val="accent1">
              <a:shade val="50000"/>
            </a:schemeClr>
          </a:lnRef>
          <a:fillRef idx="1">
            <a:schemeClr val="accent1"/>
          </a:fillRef>
          <a:effectRef idx="0">
            <a:schemeClr val="accent1"/>
          </a:effectRef>
          <a:fontRef idx="minor"/>
        </p:style>
      </p:sp>
      <p:sp>
        <p:nvSpPr>
          <p:cNvPr id="145" name="CustomShape 8"/>
          <p:cNvSpPr/>
          <p:nvPr/>
        </p:nvSpPr>
        <p:spPr>
          <a:xfrm rot="16200000">
            <a:off x="11169000" y="971640"/>
            <a:ext cx="1371240" cy="685440"/>
          </a:xfrm>
          <a:custGeom>
            <a:avLst/>
            <a:gdLst/>
            <a:ahLst/>
            <a:rect l="l" t="t" r="r" b="b"/>
            <a:pathLst>
              <a:path w="1371600" h="685800">
                <a:moveTo>
                  <a:pt x="0" y="685800"/>
                </a:moveTo>
                <a:cubicBezTo>
                  <a:pt x="0" y="307043"/>
                  <a:pt x="307043" y="0"/>
                  <a:pt x="685800" y="0"/>
                </a:cubicBezTo>
                <a:cubicBezTo>
                  <a:pt x="1064557" y="0"/>
                  <a:pt x="1371600" y="307043"/>
                  <a:pt x="1371600" y="685800"/>
                </a:cubicBezTo>
                <a:lnTo>
                  <a:pt x="685800" y="68580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46" name="CustomShape 9"/>
          <p:cNvSpPr/>
          <p:nvPr/>
        </p:nvSpPr>
        <p:spPr>
          <a:xfrm rot="16200000">
            <a:off x="11508120" y="3133440"/>
            <a:ext cx="685440" cy="685440"/>
          </a:xfrm>
          <a:custGeom>
            <a:avLst/>
            <a:gdLst/>
            <a:ahLst/>
            <a:rect l="l" t="t" r="r" b="b"/>
            <a:pathLst>
              <a:path w="685800" h="685800">
                <a:moveTo>
                  <a:pt x="0" y="0"/>
                </a:moveTo>
                <a:cubicBezTo>
                  <a:pt x="378757" y="0"/>
                  <a:pt x="685800" y="307043"/>
                  <a:pt x="685800" y="685800"/>
                </a:cubicBezTo>
                <a:lnTo>
                  <a:pt x="0" y="685800"/>
                </a:lnTo>
                <a:close/>
              </a:path>
            </a:pathLst>
          </a:custGeom>
          <a:solidFill>
            <a:srgbClr val="9c2d36"/>
          </a:solidFill>
          <a:ln>
            <a:noFill/>
          </a:ln>
        </p:spPr>
        <p:style>
          <a:lnRef idx="2">
            <a:schemeClr val="accent1">
              <a:shade val="50000"/>
            </a:schemeClr>
          </a:lnRef>
          <a:fillRef idx="1">
            <a:schemeClr val="accent1"/>
          </a:fillRef>
          <a:effectRef idx="0">
            <a:schemeClr val="accent1"/>
          </a:effectRef>
          <a:fontRef idx="minor"/>
        </p:style>
      </p:sp>
      <p:sp>
        <p:nvSpPr>
          <p:cNvPr id="147" name="CustomShape 10"/>
          <p:cNvSpPr/>
          <p:nvPr/>
        </p:nvSpPr>
        <p:spPr>
          <a:xfrm>
            <a:off x="11580840" y="5634720"/>
            <a:ext cx="548280" cy="548280"/>
          </a:xfrm>
          <a:prstGeom prst="ellipse">
            <a:avLst/>
          </a:prstGeom>
          <a:solidFill>
            <a:srgbClr val="dd3d46"/>
          </a:solidFill>
          <a:ln>
            <a:noFill/>
          </a:ln>
        </p:spPr>
        <p:style>
          <a:lnRef idx="2">
            <a:schemeClr val="accent1">
              <a:shade val="50000"/>
            </a:schemeClr>
          </a:lnRef>
          <a:fillRef idx="1">
            <a:schemeClr val="accent1"/>
          </a:fillRef>
          <a:effectRef idx="0">
            <a:schemeClr val="accent1"/>
          </a:effectRef>
          <a:fontRef idx="minor"/>
        </p:style>
      </p:sp>
      <p:sp>
        <p:nvSpPr>
          <p:cNvPr id="148" name="CustomShape 11"/>
          <p:cNvSpPr/>
          <p:nvPr/>
        </p:nvSpPr>
        <p:spPr>
          <a:xfrm>
            <a:off x="10735200" y="627480"/>
            <a:ext cx="680760" cy="685440"/>
          </a:xfrm>
          <a:custGeom>
            <a:avLst/>
            <a:gdLst/>
            <a:ahLst/>
            <a:rect l="l" t="t" r="r" b="b"/>
            <a:pathLst>
              <a:path w="681228" h="685800">
                <a:moveTo>
                  <a:pt x="0" y="0"/>
                </a:moveTo>
                <a:lnTo>
                  <a:pt x="338328" y="0"/>
                </a:lnTo>
                <a:cubicBezTo>
                  <a:pt x="527706" y="0"/>
                  <a:pt x="681228" y="153522"/>
                  <a:pt x="681228" y="342900"/>
                </a:cubicBezTo>
                <a:cubicBezTo>
                  <a:pt x="681228" y="532279"/>
                  <a:pt x="527706" y="685800"/>
                  <a:pt x="338328" y="685800"/>
                </a:cubicBezTo>
                <a:lnTo>
                  <a:pt x="0" y="685800"/>
                </a:lnTo>
                <a:close/>
              </a:path>
            </a:pathLst>
          </a:custGeom>
          <a:solidFill>
            <a:srgbClr val="e3414f"/>
          </a:solidFill>
          <a:ln>
            <a:noFill/>
          </a:ln>
        </p:spPr>
        <p:style>
          <a:lnRef idx="2">
            <a:schemeClr val="accent1">
              <a:shade val="50000"/>
            </a:schemeClr>
          </a:lnRef>
          <a:fillRef idx="1">
            <a:schemeClr val="accent1"/>
          </a:fillRef>
          <a:effectRef idx="0">
            <a:schemeClr val="accent1"/>
          </a:effectRef>
          <a:fontRef idx="minor"/>
        </p:style>
      </p:sp>
      <p:sp>
        <p:nvSpPr>
          <p:cNvPr id="149" name="CustomShape 12"/>
          <p:cNvSpPr/>
          <p:nvPr/>
        </p:nvSpPr>
        <p:spPr>
          <a:xfrm rot="10800000">
            <a:off x="10733400" y="4760640"/>
            <a:ext cx="1460520" cy="730080"/>
          </a:xfrm>
          <a:custGeom>
            <a:avLst/>
            <a:gdLst/>
            <a:ahLst/>
            <a:rect l="l" t="t" r="r" b="b"/>
            <a:pathLst>
              <a:path w="1371600" h="685800">
                <a:moveTo>
                  <a:pt x="0" y="685800"/>
                </a:moveTo>
                <a:cubicBezTo>
                  <a:pt x="0" y="307043"/>
                  <a:pt x="307043" y="0"/>
                  <a:pt x="685800" y="0"/>
                </a:cubicBezTo>
                <a:cubicBezTo>
                  <a:pt x="1064557" y="0"/>
                  <a:pt x="1371600" y="307043"/>
                  <a:pt x="1371600" y="685800"/>
                </a:cubicBezTo>
                <a:lnTo>
                  <a:pt x="685800" y="685800"/>
                </a:lnTo>
                <a:close/>
              </a:path>
            </a:pathLst>
          </a:custGeom>
          <a:solidFill>
            <a:srgbClr val="e9aeb1"/>
          </a:solidFill>
          <a:ln>
            <a:noFill/>
          </a:ln>
        </p:spPr>
        <p:style>
          <a:lnRef idx="2">
            <a:schemeClr val="accent1">
              <a:shade val="50000"/>
            </a:schemeClr>
          </a:lnRef>
          <a:fillRef idx="1">
            <a:schemeClr val="accent1"/>
          </a:fillRef>
          <a:effectRef idx="0">
            <a:schemeClr val="accent1"/>
          </a:effectRef>
          <a:fontRef idx="minor"/>
        </p:style>
      </p:sp>
      <p:sp>
        <p:nvSpPr>
          <p:cNvPr id="150" name="CustomShape 13"/>
          <p:cNvSpPr/>
          <p:nvPr/>
        </p:nvSpPr>
        <p:spPr>
          <a:xfrm rot="16200000">
            <a:off x="10735200" y="5566320"/>
            <a:ext cx="680760" cy="685440"/>
          </a:xfrm>
          <a:custGeom>
            <a:avLst/>
            <a:gdLst/>
            <a:ahLst/>
            <a:rect l="l" t="t" r="r" b="b"/>
            <a:pathLst>
              <a:path w="681228" h="685800">
                <a:moveTo>
                  <a:pt x="0" y="0"/>
                </a:moveTo>
                <a:lnTo>
                  <a:pt x="338328" y="0"/>
                </a:lnTo>
                <a:cubicBezTo>
                  <a:pt x="527706" y="0"/>
                  <a:pt x="681228" y="153522"/>
                  <a:pt x="681228" y="342900"/>
                </a:cubicBezTo>
                <a:cubicBezTo>
                  <a:pt x="681228" y="532279"/>
                  <a:pt x="527706" y="685800"/>
                  <a:pt x="338328" y="685800"/>
                </a:cubicBezTo>
                <a:lnTo>
                  <a:pt x="0" y="685800"/>
                </a:lnTo>
                <a:close/>
              </a:path>
            </a:pathLst>
          </a:custGeom>
          <a:solidFill>
            <a:srgbClr val="9c2d36"/>
          </a:solidFill>
          <a:ln>
            <a:noFill/>
          </a:ln>
        </p:spPr>
        <p:style>
          <a:lnRef idx="2">
            <a:schemeClr val="accent1">
              <a:shade val="50000"/>
            </a:schemeClr>
          </a:lnRef>
          <a:fillRef idx="1">
            <a:schemeClr val="accent1"/>
          </a:fillRef>
          <a:effectRef idx="0">
            <a:schemeClr val="accent1"/>
          </a:effectRef>
          <a:fontRef idx="minor"/>
        </p:style>
      </p:sp>
      <p:sp>
        <p:nvSpPr>
          <p:cNvPr id="151" name="CustomShape 14"/>
          <p:cNvSpPr/>
          <p:nvPr/>
        </p:nvSpPr>
        <p:spPr>
          <a:xfrm rot="18900000">
            <a:off x="11611440" y="4009320"/>
            <a:ext cx="486360" cy="4863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52" name="CustomShape 15"/>
          <p:cNvSpPr/>
          <p:nvPr/>
        </p:nvSpPr>
        <p:spPr>
          <a:xfrm>
            <a:off x="11580840" y="2328480"/>
            <a:ext cx="548280" cy="548280"/>
          </a:xfrm>
          <a:prstGeom prst="ellipse">
            <a:avLst/>
          </a:prstGeom>
          <a:solidFill>
            <a:srgbClr val="dd3d46"/>
          </a:solidFill>
          <a:ln>
            <a:noFill/>
          </a:ln>
        </p:spPr>
        <p:style>
          <a:lnRef idx="2">
            <a:schemeClr val="accent1">
              <a:shade val="50000"/>
            </a:schemeClr>
          </a:lnRef>
          <a:fillRef idx="1">
            <a:schemeClr val="accent1"/>
          </a:fillRef>
          <a:effectRef idx="0">
            <a:schemeClr val="accent1"/>
          </a:effectRef>
          <a:fontRef idx="minor"/>
        </p:style>
      </p:sp>
      <p:sp>
        <p:nvSpPr>
          <p:cNvPr id="153" name="CustomShape 16"/>
          <p:cNvSpPr/>
          <p:nvPr/>
        </p:nvSpPr>
        <p:spPr>
          <a:xfrm rot="16200000">
            <a:off x="10354320" y="3526920"/>
            <a:ext cx="1442880" cy="685440"/>
          </a:xfrm>
          <a:custGeom>
            <a:avLst/>
            <a:gdLst/>
            <a:ahLst/>
            <a:rect l="l" t="t" r="r" b="b"/>
            <a:pathLst>
              <a:path w="1371600" h="685800">
                <a:moveTo>
                  <a:pt x="0" y="685800"/>
                </a:moveTo>
                <a:lnTo>
                  <a:pt x="0" y="0"/>
                </a:lnTo>
                <a:lnTo>
                  <a:pt x="685800" y="0"/>
                </a:lnTo>
                <a:lnTo>
                  <a:pt x="1026399" y="0"/>
                </a:lnTo>
                <a:cubicBezTo>
                  <a:pt x="1217048" y="0"/>
                  <a:pt x="1371600" y="153522"/>
                  <a:pt x="1371600" y="342900"/>
                </a:cubicBezTo>
                <a:cubicBezTo>
                  <a:pt x="1371600" y="532279"/>
                  <a:pt x="1217048" y="685800"/>
                  <a:pt x="1026399" y="685800"/>
                </a:cubicBezTo>
                <a:lnTo>
                  <a:pt x="685800" y="685800"/>
                </a:lnTo>
                <a:close/>
              </a:path>
            </a:pathLst>
          </a:custGeom>
          <a:solidFill>
            <a:srgbClr val="e3414f"/>
          </a:solidFill>
          <a:ln>
            <a:noFill/>
          </a:ln>
        </p:spPr>
        <p:style>
          <a:lnRef idx="2">
            <a:schemeClr val="accent1">
              <a:shade val="50000"/>
            </a:schemeClr>
          </a:lnRef>
          <a:fillRef idx="1">
            <a:schemeClr val="accent1"/>
          </a:fillRef>
          <a:effectRef idx="0">
            <a:schemeClr val="accent1"/>
          </a:effectRef>
          <a:fontRef idx="minor"/>
        </p:style>
      </p:sp>
      <p:sp>
        <p:nvSpPr>
          <p:cNvPr id="154" name="CustomShape 17"/>
          <p:cNvSpPr/>
          <p:nvPr/>
        </p:nvSpPr>
        <p:spPr>
          <a:xfrm rot="10800000">
            <a:off x="10733400" y="6514560"/>
            <a:ext cx="685440" cy="344520"/>
          </a:xfrm>
          <a:custGeom>
            <a:avLst/>
            <a:gdLst/>
            <a:ahLst/>
            <a:rect l="l" t="t" r="r" b="b"/>
            <a:pathLst>
              <a:path w="685800" h="345045">
                <a:moveTo>
                  <a:pt x="685800" y="345045"/>
                </a:moveTo>
                <a:lnTo>
                  <a:pt x="0" y="345045"/>
                </a:lnTo>
                <a:lnTo>
                  <a:pt x="0" y="0"/>
                </a:lnTo>
                <a:lnTo>
                  <a:pt x="589515" y="0"/>
                </a:lnTo>
                <a:lnTo>
                  <a:pt x="631906" y="78101"/>
                </a:lnTo>
                <a:cubicBezTo>
                  <a:pt x="666610" y="160149"/>
                  <a:pt x="685800" y="250356"/>
                  <a:pt x="685800" y="345045"/>
                </a:cubicBezTo>
                <a:close/>
              </a:path>
            </a:pathLst>
          </a:custGeom>
          <a:solidFill>
            <a:srgbClr val="e3414f"/>
          </a:solidFill>
          <a:ln>
            <a:noFill/>
          </a:ln>
        </p:spPr>
        <p:style>
          <a:lnRef idx="2">
            <a:schemeClr val="accent1">
              <a:shade val="50000"/>
            </a:schemeClr>
          </a:lnRef>
          <a:fillRef idx="1">
            <a:schemeClr val="accent1"/>
          </a:fillRef>
          <a:effectRef idx="0">
            <a:schemeClr val="accent1"/>
          </a:effectRef>
          <a:fontRef idx="minor"/>
        </p:style>
      </p:sp>
      <p:sp>
        <p:nvSpPr>
          <p:cNvPr id="155" name="CustomShape 18"/>
          <p:cNvSpPr/>
          <p:nvPr/>
        </p:nvSpPr>
        <p:spPr>
          <a:xfrm rot="5400000">
            <a:off x="10390320" y="1946880"/>
            <a:ext cx="1371240" cy="685440"/>
          </a:xfrm>
          <a:custGeom>
            <a:avLst/>
            <a:gdLst/>
            <a:ahLst/>
            <a:rect l="l" t="t" r="r" b="b"/>
            <a:pathLst>
              <a:path w="1371600" h="685800">
                <a:moveTo>
                  <a:pt x="0" y="685800"/>
                </a:moveTo>
                <a:cubicBezTo>
                  <a:pt x="0" y="307043"/>
                  <a:pt x="307043" y="0"/>
                  <a:pt x="685800" y="0"/>
                </a:cubicBezTo>
                <a:cubicBezTo>
                  <a:pt x="1064557" y="0"/>
                  <a:pt x="1371600" y="307043"/>
                  <a:pt x="1371600" y="685800"/>
                </a:cubicBezTo>
                <a:lnTo>
                  <a:pt x="685800" y="6858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p:style>
      </p:sp>
      <p:sp>
        <p:nvSpPr>
          <p:cNvPr id="156" name="CustomShape 19"/>
          <p:cNvSpPr/>
          <p:nvPr/>
        </p:nvSpPr>
        <p:spPr>
          <a:xfrm rot="16200000">
            <a:off x="11169000" y="971640"/>
            <a:ext cx="1371240" cy="685440"/>
          </a:xfrm>
          <a:custGeom>
            <a:avLst/>
            <a:gdLst/>
            <a:ahLst/>
            <a:rect l="l" t="t" r="r" b="b"/>
            <a:pathLst>
              <a:path w="1371600" h="685800">
                <a:moveTo>
                  <a:pt x="0" y="685800"/>
                </a:moveTo>
                <a:cubicBezTo>
                  <a:pt x="0" y="307043"/>
                  <a:pt x="307043" y="0"/>
                  <a:pt x="685800" y="0"/>
                </a:cubicBezTo>
                <a:cubicBezTo>
                  <a:pt x="1064557" y="0"/>
                  <a:pt x="1371600" y="307043"/>
                  <a:pt x="1371600" y="685800"/>
                </a:cubicBezTo>
                <a:lnTo>
                  <a:pt x="685800" y="68580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57" name="CustomShape 20"/>
          <p:cNvSpPr/>
          <p:nvPr/>
        </p:nvSpPr>
        <p:spPr>
          <a:xfrm rot="16200000">
            <a:off x="11508120" y="3133440"/>
            <a:ext cx="685440" cy="685440"/>
          </a:xfrm>
          <a:custGeom>
            <a:avLst/>
            <a:gdLst/>
            <a:ahLst/>
            <a:rect l="l" t="t" r="r" b="b"/>
            <a:pathLst>
              <a:path w="685800" h="685800">
                <a:moveTo>
                  <a:pt x="0" y="0"/>
                </a:moveTo>
                <a:cubicBezTo>
                  <a:pt x="378757" y="0"/>
                  <a:pt x="685800" y="307043"/>
                  <a:pt x="685800" y="685800"/>
                </a:cubicBezTo>
                <a:lnTo>
                  <a:pt x="0" y="68580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p:style>
      </p:sp>
      <p:sp>
        <p:nvSpPr>
          <p:cNvPr id="158" name="CustomShape 21"/>
          <p:cNvSpPr/>
          <p:nvPr/>
        </p:nvSpPr>
        <p:spPr>
          <a:xfrm>
            <a:off x="11580840" y="5634720"/>
            <a:ext cx="548280" cy="54828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p:style>
      </p:sp>
      <p:sp>
        <p:nvSpPr>
          <p:cNvPr id="159" name="CustomShape 22"/>
          <p:cNvSpPr/>
          <p:nvPr/>
        </p:nvSpPr>
        <p:spPr>
          <a:xfrm>
            <a:off x="10735200" y="627480"/>
            <a:ext cx="680760" cy="685440"/>
          </a:xfrm>
          <a:custGeom>
            <a:avLst/>
            <a:gdLst/>
            <a:ahLst/>
            <a:rect l="l" t="t" r="r" b="b"/>
            <a:pathLst>
              <a:path w="681228" h="685800">
                <a:moveTo>
                  <a:pt x="0" y="0"/>
                </a:moveTo>
                <a:lnTo>
                  <a:pt x="338328" y="0"/>
                </a:lnTo>
                <a:cubicBezTo>
                  <a:pt x="527706" y="0"/>
                  <a:pt x="681228" y="153522"/>
                  <a:pt x="681228" y="342900"/>
                </a:cubicBezTo>
                <a:cubicBezTo>
                  <a:pt x="681228" y="532279"/>
                  <a:pt x="527706" y="685800"/>
                  <a:pt x="338328" y="685800"/>
                </a:cubicBezTo>
                <a:lnTo>
                  <a:pt x="0" y="68580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p:style>
      </p:sp>
      <p:sp>
        <p:nvSpPr>
          <p:cNvPr id="160" name="CustomShape 23"/>
          <p:cNvSpPr/>
          <p:nvPr/>
        </p:nvSpPr>
        <p:spPr>
          <a:xfrm rot="10800000">
            <a:off x="10733400" y="4760640"/>
            <a:ext cx="1460520" cy="730080"/>
          </a:xfrm>
          <a:custGeom>
            <a:avLst/>
            <a:gdLst/>
            <a:ahLst/>
            <a:rect l="l" t="t" r="r" b="b"/>
            <a:pathLst>
              <a:path w="1371600" h="685800">
                <a:moveTo>
                  <a:pt x="0" y="685800"/>
                </a:moveTo>
                <a:cubicBezTo>
                  <a:pt x="0" y="307043"/>
                  <a:pt x="307043" y="0"/>
                  <a:pt x="685800" y="0"/>
                </a:cubicBezTo>
                <a:cubicBezTo>
                  <a:pt x="1064557" y="0"/>
                  <a:pt x="1371600" y="307043"/>
                  <a:pt x="1371600" y="685800"/>
                </a:cubicBezTo>
                <a:lnTo>
                  <a:pt x="685800" y="6858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p:style>
      </p:sp>
      <p:sp>
        <p:nvSpPr>
          <p:cNvPr id="161" name="CustomShape 24"/>
          <p:cNvSpPr/>
          <p:nvPr/>
        </p:nvSpPr>
        <p:spPr>
          <a:xfrm rot="16200000">
            <a:off x="10735200" y="5566320"/>
            <a:ext cx="680760" cy="685440"/>
          </a:xfrm>
          <a:custGeom>
            <a:avLst/>
            <a:gdLst/>
            <a:ahLst/>
            <a:rect l="l" t="t" r="r" b="b"/>
            <a:pathLst>
              <a:path w="681228" h="685800">
                <a:moveTo>
                  <a:pt x="0" y="0"/>
                </a:moveTo>
                <a:lnTo>
                  <a:pt x="338328" y="0"/>
                </a:lnTo>
                <a:cubicBezTo>
                  <a:pt x="527706" y="0"/>
                  <a:pt x="681228" y="153522"/>
                  <a:pt x="681228" y="342900"/>
                </a:cubicBezTo>
                <a:cubicBezTo>
                  <a:pt x="681228" y="532279"/>
                  <a:pt x="527706" y="685800"/>
                  <a:pt x="338328" y="685800"/>
                </a:cubicBezTo>
                <a:lnTo>
                  <a:pt x="0" y="68580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p:style>
      </p:sp>
      <p:sp>
        <p:nvSpPr>
          <p:cNvPr id="162" name="CustomShape 25"/>
          <p:cNvSpPr/>
          <p:nvPr/>
        </p:nvSpPr>
        <p:spPr>
          <a:xfrm rot="18900000">
            <a:off x="11611440" y="4009320"/>
            <a:ext cx="486360" cy="4863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63" name="CustomShape 26"/>
          <p:cNvSpPr/>
          <p:nvPr/>
        </p:nvSpPr>
        <p:spPr>
          <a:xfrm>
            <a:off x="11580840" y="2328480"/>
            <a:ext cx="548280" cy="54828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p:style>
      </p:sp>
      <p:sp>
        <p:nvSpPr>
          <p:cNvPr id="164" name="CustomShape 27"/>
          <p:cNvSpPr/>
          <p:nvPr/>
        </p:nvSpPr>
        <p:spPr>
          <a:xfrm rot="16200000">
            <a:off x="10354320" y="3526920"/>
            <a:ext cx="1442880" cy="685440"/>
          </a:xfrm>
          <a:custGeom>
            <a:avLst/>
            <a:gdLst/>
            <a:ahLst/>
            <a:rect l="l" t="t" r="r" b="b"/>
            <a:pathLst>
              <a:path w="1371600" h="685800">
                <a:moveTo>
                  <a:pt x="0" y="685800"/>
                </a:moveTo>
                <a:lnTo>
                  <a:pt x="0" y="0"/>
                </a:lnTo>
                <a:lnTo>
                  <a:pt x="685800" y="0"/>
                </a:lnTo>
                <a:lnTo>
                  <a:pt x="1026399" y="0"/>
                </a:lnTo>
                <a:cubicBezTo>
                  <a:pt x="1217048" y="0"/>
                  <a:pt x="1371600" y="153522"/>
                  <a:pt x="1371600" y="342900"/>
                </a:cubicBezTo>
                <a:cubicBezTo>
                  <a:pt x="1371600" y="532279"/>
                  <a:pt x="1217048" y="685800"/>
                  <a:pt x="1026399" y="685800"/>
                </a:cubicBezTo>
                <a:lnTo>
                  <a:pt x="685800" y="68580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p:style>
      </p:sp>
      <p:sp>
        <p:nvSpPr>
          <p:cNvPr id="165" name="CustomShape 28"/>
          <p:cNvSpPr/>
          <p:nvPr/>
        </p:nvSpPr>
        <p:spPr>
          <a:xfrm rot="10800000">
            <a:off x="10733400" y="6514560"/>
            <a:ext cx="685440" cy="344520"/>
          </a:xfrm>
          <a:custGeom>
            <a:avLst/>
            <a:gdLst/>
            <a:ahLst/>
            <a:rect l="l" t="t" r="r" b="b"/>
            <a:pathLst>
              <a:path w="685800" h="345045">
                <a:moveTo>
                  <a:pt x="685800" y="345045"/>
                </a:moveTo>
                <a:lnTo>
                  <a:pt x="0" y="345045"/>
                </a:lnTo>
                <a:lnTo>
                  <a:pt x="0" y="0"/>
                </a:lnTo>
                <a:lnTo>
                  <a:pt x="589515" y="0"/>
                </a:lnTo>
                <a:lnTo>
                  <a:pt x="631906" y="78101"/>
                </a:lnTo>
                <a:cubicBezTo>
                  <a:pt x="666610" y="160149"/>
                  <a:pt x="685800" y="250356"/>
                  <a:pt x="685800" y="345045"/>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p:style>
      </p:sp>
      <p:sp>
        <p:nvSpPr>
          <p:cNvPr id="166" name="CustomShape 29"/>
          <p:cNvSpPr/>
          <p:nvPr/>
        </p:nvSpPr>
        <p:spPr>
          <a:xfrm rot="18900000">
            <a:off x="11611440" y="6614640"/>
            <a:ext cx="486360" cy="486360"/>
          </a:xfrm>
          <a:custGeom>
            <a:avLst/>
            <a:gdLst/>
            <a:ahLst/>
            <a:rect l="l" t="t" r="r" b="b"/>
            <a:pathLst>
              <a:path w="486605" h="486605">
                <a:moveTo>
                  <a:pt x="486605" y="0"/>
                </a:moveTo>
                <a:lnTo>
                  <a:pt x="486605" y="486605"/>
                </a:lnTo>
                <a:lnTo>
                  <a:pt x="484961" y="486605"/>
                </a:lnTo>
                <a:lnTo>
                  <a:pt x="0" y="1645"/>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67" name="CustomShape 30"/>
          <p:cNvSpPr/>
          <p:nvPr/>
        </p:nvSpPr>
        <p:spPr>
          <a:xfrm rot="18900000">
            <a:off x="11130480" y="-339840"/>
            <a:ext cx="680400" cy="680400"/>
          </a:xfrm>
          <a:custGeom>
            <a:avLst/>
            <a:gdLst/>
            <a:ahLst/>
            <a:rect l="l" t="t" r="r" b="b"/>
            <a:pathLst>
              <a:path w="680847" h="680846">
                <a:moveTo>
                  <a:pt x="1" y="0"/>
                </a:moveTo>
                <a:lnTo>
                  <a:pt x="680847" y="680846"/>
                </a:lnTo>
                <a:lnTo>
                  <a:pt x="0" y="680846"/>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p:style>
      </p:sp>
      <p:sp>
        <p:nvSpPr>
          <p:cNvPr id="168" name="PlaceHolder 31"/>
          <p:cNvSpPr>
            <a:spLocks noGrp="1"/>
          </p:cNvSpPr>
          <p:nvPr>
            <p:ph type="title"/>
          </p:nvPr>
        </p:nvSpPr>
        <p:spPr>
          <a:xfrm>
            <a:off x="609480" y="273600"/>
            <a:ext cx="10972440" cy="1144800"/>
          </a:xfrm>
          <a:prstGeom prst="rect">
            <a:avLst/>
          </a:prstGeom>
        </p:spPr>
        <p:txBody>
          <a:bodyPr lIns="0" rIns="0" tIns="0" bIns="0" anchor="ctr">
            <a:noAutofit/>
          </a:bodyPr>
          <a:p>
            <a:r>
              <a:rPr b="0" lang="en-US" sz="1800" spc="-1" strike="noStrike">
                <a:solidFill>
                  <a:srgbClr val="232527"/>
                </a:solidFill>
                <a:latin typeface="Calibri"/>
              </a:rPr>
              <a:t>Click to edit the title text </a:t>
            </a:r>
            <a:r>
              <a:rPr b="0" lang="en-US" sz="1800" spc="-1" strike="noStrike">
                <a:solidFill>
                  <a:srgbClr val="232527"/>
                </a:solidFill>
                <a:latin typeface="Calibri"/>
              </a:rPr>
              <a:t>format</a:t>
            </a:r>
            <a:endParaRPr b="0" lang="en-US" sz="1800" spc="-1" strike="noStrike">
              <a:solidFill>
                <a:srgbClr val="232527"/>
              </a:solidFill>
              <a:latin typeface="Calibri"/>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05" name="PlaceHolder 1"/>
          <p:cNvSpPr>
            <a:spLocks noGrp="1"/>
          </p:cNvSpPr>
          <p:nvPr>
            <p:ph type="body"/>
          </p:nvPr>
        </p:nvSpPr>
        <p:spPr>
          <a:xfrm>
            <a:off x="604440" y="1319040"/>
            <a:ext cx="8009640" cy="1557720"/>
          </a:xfrm>
          <a:prstGeom prst="rect">
            <a:avLst/>
          </a:prstGeom>
        </p:spPr>
        <p:txBody>
          <a:bodyPr anchor="b">
            <a:noAutofit/>
          </a:bodyPr>
          <a:p>
            <a:pPr marL="9360" indent="-9000">
              <a:lnSpc>
                <a:spcPct val="100000"/>
              </a:lnSpc>
              <a:spcBef>
                <a:spcPts val="1001"/>
              </a:spcBef>
              <a:tabLst>
                <a:tab algn="l" pos="0"/>
              </a:tabLst>
            </a:pPr>
            <a:r>
              <a:rPr b="1" lang="en-US" sz="4800" spc="-1" strike="noStrike">
                <a:solidFill>
                  <a:srgbClr val="232527"/>
                </a:solidFill>
                <a:latin typeface="Calibri"/>
              </a:rPr>
              <a:t>Enter the Slide Title Here in Two Lines</a:t>
            </a:r>
            <a:endParaRPr b="0" lang="en-US" sz="4800" spc="-1" strike="noStrike">
              <a:solidFill>
                <a:srgbClr val="232527"/>
              </a:solidFill>
              <a:latin typeface="Calibri"/>
            </a:endParaRPr>
          </a:p>
        </p:txBody>
      </p:sp>
      <p:sp>
        <p:nvSpPr>
          <p:cNvPr id="206" name="PlaceHolder 2"/>
          <p:cNvSpPr>
            <a:spLocks noGrp="1"/>
          </p:cNvSpPr>
          <p:nvPr>
            <p:ph type="body"/>
          </p:nvPr>
        </p:nvSpPr>
        <p:spPr>
          <a:xfrm>
            <a:off x="604440" y="3389040"/>
            <a:ext cx="8009640" cy="878760"/>
          </a:xfrm>
          <a:prstGeom prst="rect">
            <a:avLst/>
          </a:prstGeom>
        </p:spPr>
        <p:txBody>
          <a:bodyPr>
            <a:noAutofit/>
          </a:bodyPr>
          <a:p>
            <a:pPr marL="9360" indent="-9000">
              <a:lnSpc>
                <a:spcPct val="100000"/>
              </a:lnSpc>
              <a:spcBef>
                <a:spcPts val="1001"/>
              </a:spcBef>
              <a:tabLst>
                <a:tab algn="l" pos="0"/>
              </a:tabLst>
            </a:pPr>
            <a:r>
              <a:rPr b="1" lang="en-US" sz="2400" spc="-1" strike="noStrike">
                <a:solidFill>
                  <a:srgbClr val="8c8c8c"/>
                </a:solidFill>
                <a:latin typeface="Calibri"/>
              </a:rPr>
              <a:t>Enter Sub-Title here</a:t>
            </a:r>
            <a:endParaRPr b="0" lang="en-US" sz="2400" spc="-1" strike="noStrike">
              <a:solidFill>
                <a:srgbClr val="232527"/>
              </a:solidFill>
              <a:latin typeface="Calibri"/>
            </a:endParaRPr>
          </a:p>
        </p:txBody>
      </p:sp>
      <p:sp>
        <p:nvSpPr>
          <p:cNvPr id="207" name="CustomShape 3"/>
          <p:cNvSpPr/>
          <p:nvPr/>
        </p:nvSpPr>
        <p:spPr>
          <a:xfrm>
            <a:off x="675000" y="3088080"/>
            <a:ext cx="1591200" cy="8928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208" name="CustomShape 4"/>
          <p:cNvSpPr/>
          <p:nvPr/>
        </p:nvSpPr>
        <p:spPr>
          <a:xfrm>
            <a:off x="2266560" y="3088080"/>
            <a:ext cx="789120" cy="8928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p:style>
      </p:sp>
      <p:sp>
        <p:nvSpPr>
          <p:cNvPr id="209" name="CustomShape 5"/>
          <p:cNvSpPr/>
          <p:nvPr/>
        </p:nvSpPr>
        <p:spPr>
          <a:xfrm>
            <a:off x="3055680" y="3088080"/>
            <a:ext cx="390240" cy="892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210" name="CustomShape 6"/>
          <p:cNvSpPr/>
          <p:nvPr/>
        </p:nvSpPr>
        <p:spPr>
          <a:xfrm>
            <a:off x="3446640" y="3088080"/>
            <a:ext cx="212400" cy="892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p:style>
      </p:sp>
      <p:sp>
        <p:nvSpPr>
          <p:cNvPr id="211" name="CustomShape 7"/>
          <p:cNvSpPr/>
          <p:nvPr/>
        </p:nvSpPr>
        <p:spPr>
          <a:xfrm>
            <a:off x="10809000" y="1913400"/>
            <a:ext cx="548280" cy="548280"/>
          </a:xfrm>
          <a:prstGeom prst="ellipse">
            <a:avLst/>
          </a:prstGeom>
          <a:solidFill>
            <a:srgbClr val="232527"/>
          </a:solidFill>
          <a:ln>
            <a:noFill/>
          </a:ln>
        </p:spPr>
        <p:style>
          <a:lnRef idx="2">
            <a:schemeClr val="accent1">
              <a:shade val="50000"/>
            </a:schemeClr>
          </a:lnRef>
          <a:fillRef idx="1">
            <a:schemeClr val="accent1"/>
          </a:fillRef>
          <a:effectRef idx="0">
            <a:schemeClr val="accent1"/>
          </a:effectRef>
          <a:fontRef idx="minor"/>
        </p:style>
      </p:sp>
      <p:sp>
        <p:nvSpPr>
          <p:cNvPr id="212" name="CustomShape 8"/>
          <p:cNvSpPr/>
          <p:nvPr/>
        </p:nvSpPr>
        <p:spPr>
          <a:xfrm>
            <a:off x="10745640" y="3526920"/>
            <a:ext cx="1444680" cy="1444680"/>
          </a:xfrm>
          <a:prstGeom prst="pie">
            <a:avLst>
              <a:gd name="adj1" fmla="val 0"/>
              <a:gd name="adj2" fmla="val 16200000"/>
            </a:avLst>
          </a:prstGeom>
          <a:solidFill>
            <a:schemeClr val="accent5">
              <a:alpha val="15000"/>
            </a:schemeClr>
          </a:solidFill>
          <a:ln>
            <a:noFill/>
          </a:ln>
        </p:spPr>
        <p:style>
          <a:lnRef idx="2">
            <a:schemeClr val="accent1">
              <a:shade val="50000"/>
            </a:schemeClr>
          </a:lnRef>
          <a:fillRef idx="1">
            <a:schemeClr val="accent1"/>
          </a:fillRef>
          <a:effectRef idx="0">
            <a:schemeClr val="accent1"/>
          </a:effectRef>
          <a:fontRef idx="minor"/>
        </p:style>
      </p:sp>
      <p:sp>
        <p:nvSpPr>
          <p:cNvPr id="213" name="CustomShape 9"/>
          <p:cNvSpPr/>
          <p:nvPr/>
        </p:nvSpPr>
        <p:spPr>
          <a:xfrm>
            <a:off x="10755000" y="1064520"/>
            <a:ext cx="1445400" cy="722520"/>
          </a:xfrm>
          <a:custGeom>
            <a:avLst/>
            <a:gdLst/>
            <a:ahLst/>
            <a:rect l="l" t="t" r="r" b="b"/>
            <a:pathLst>
              <a:path w="1371600" h="685800">
                <a:moveTo>
                  <a:pt x="0" y="685800"/>
                </a:moveTo>
                <a:cubicBezTo>
                  <a:pt x="0" y="307043"/>
                  <a:pt x="307043" y="0"/>
                  <a:pt x="685800" y="0"/>
                </a:cubicBezTo>
                <a:cubicBezTo>
                  <a:pt x="1064557" y="0"/>
                  <a:pt x="1371600" y="307043"/>
                  <a:pt x="1371600" y="685800"/>
                </a:cubicBezTo>
                <a:lnTo>
                  <a:pt x="685800" y="685800"/>
                </a:lnTo>
                <a:close/>
              </a:path>
            </a:pathLst>
          </a:custGeom>
          <a:solidFill>
            <a:srgbClr val="9c2d36"/>
          </a:solidFill>
          <a:ln>
            <a:noFill/>
          </a:ln>
        </p:spPr>
        <p:style>
          <a:lnRef idx="2">
            <a:schemeClr val="accent1">
              <a:shade val="50000"/>
            </a:schemeClr>
          </a:lnRef>
          <a:fillRef idx="1">
            <a:schemeClr val="accent1"/>
          </a:fillRef>
          <a:effectRef idx="0">
            <a:schemeClr val="accent1"/>
          </a:effectRef>
          <a:fontRef idx="minor"/>
        </p:style>
      </p:sp>
      <p:sp>
        <p:nvSpPr>
          <p:cNvPr id="214" name="CustomShape 10"/>
          <p:cNvSpPr/>
          <p:nvPr/>
        </p:nvSpPr>
        <p:spPr>
          <a:xfrm rot="10800000">
            <a:off x="10743480" y="5142960"/>
            <a:ext cx="680760" cy="685440"/>
          </a:xfrm>
          <a:custGeom>
            <a:avLst/>
            <a:gdLst/>
            <a:ahLst/>
            <a:rect l="l" t="t" r="r" b="b"/>
            <a:pathLst>
              <a:path w="681228" h="685800">
                <a:moveTo>
                  <a:pt x="0" y="0"/>
                </a:moveTo>
                <a:lnTo>
                  <a:pt x="338328" y="0"/>
                </a:lnTo>
                <a:cubicBezTo>
                  <a:pt x="527706" y="0"/>
                  <a:pt x="681228" y="153522"/>
                  <a:pt x="681228" y="342900"/>
                </a:cubicBezTo>
                <a:cubicBezTo>
                  <a:pt x="681228" y="532279"/>
                  <a:pt x="527706" y="685800"/>
                  <a:pt x="338328" y="685800"/>
                </a:cubicBezTo>
                <a:lnTo>
                  <a:pt x="0" y="685800"/>
                </a:lnTo>
                <a:close/>
              </a:path>
            </a:pathLst>
          </a:custGeom>
          <a:solidFill>
            <a:srgbClr val="e3414f"/>
          </a:solidFill>
          <a:ln>
            <a:noFill/>
          </a:ln>
        </p:spPr>
        <p:style>
          <a:lnRef idx="2">
            <a:schemeClr val="accent1">
              <a:shade val="50000"/>
            </a:schemeClr>
          </a:lnRef>
          <a:fillRef idx="1">
            <a:schemeClr val="accent1"/>
          </a:fillRef>
          <a:effectRef idx="0">
            <a:schemeClr val="accent1"/>
          </a:effectRef>
          <a:fontRef idx="minor"/>
        </p:style>
      </p:sp>
      <p:sp>
        <p:nvSpPr>
          <p:cNvPr id="215" name="CustomShape 11"/>
          <p:cNvSpPr/>
          <p:nvPr/>
        </p:nvSpPr>
        <p:spPr>
          <a:xfrm>
            <a:off x="11518920" y="257400"/>
            <a:ext cx="685440" cy="685440"/>
          </a:xfrm>
          <a:prstGeom prst="roundRect">
            <a:avLst>
              <a:gd name="adj" fmla="val 16667"/>
            </a:avLst>
          </a:prstGeom>
          <a:solidFill>
            <a:srgbClr val="e9aeb1"/>
          </a:solidFill>
          <a:ln>
            <a:noFill/>
          </a:ln>
        </p:spPr>
        <p:style>
          <a:lnRef idx="2">
            <a:schemeClr val="accent1">
              <a:shade val="50000"/>
            </a:schemeClr>
          </a:lnRef>
          <a:fillRef idx="1">
            <a:schemeClr val="accent1"/>
          </a:fillRef>
          <a:effectRef idx="0">
            <a:schemeClr val="accent1"/>
          </a:effectRef>
          <a:fontRef idx="minor"/>
        </p:style>
      </p:sp>
      <p:sp>
        <p:nvSpPr>
          <p:cNvPr id="216" name="CustomShape 12"/>
          <p:cNvSpPr/>
          <p:nvPr/>
        </p:nvSpPr>
        <p:spPr>
          <a:xfrm rot="5400000">
            <a:off x="11140560" y="2292120"/>
            <a:ext cx="1442880" cy="685440"/>
          </a:xfrm>
          <a:custGeom>
            <a:avLst/>
            <a:gdLst/>
            <a:ahLst/>
            <a:rect l="l" t="t" r="r" b="b"/>
            <a:pathLst>
              <a:path w="1371600" h="685800">
                <a:moveTo>
                  <a:pt x="0" y="685800"/>
                </a:moveTo>
                <a:lnTo>
                  <a:pt x="0" y="0"/>
                </a:lnTo>
                <a:lnTo>
                  <a:pt x="685800" y="0"/>
                </a:lnTo>
                <a:lnTo>
                  <a:pt x="1026399" y="0"/>
                </a:lnTo>
                <a:cubicBezTo>
                  <a:pt x="1217048" y="0"/>
                  <a:pt x="1371600" y="153522"/>
                  <a:pt x="1371600" y="342900"/>
                </a:cubicBezTo>
                <a:cubicBezTo>
                  <a:pt x="1371600" y="532279"/>
                  <a:pt x="1217048" y="685800"/>
                  <a:pt x="1026399" y="685800"/>
                </a:cubicBezTo>
                <a:lnTo>
                  <a:pt x="685800" y="685800"/>
                </a:lnTo>
                <a:close/>
              </a:path>
            </a:pathLst>
          </a:custGeom>
          <a:solidFill>
            <a:srgbClr val="e3414f"/>
          </a:solidFill>
          <a:ln>
            <a:noFill/>
          </a:ln>
        </p:spPr>
        <p:style>
          <a:lnRef idx="2">
            <a:schemeClr val="accent1">
              <a:shade val="50000"/>
            </a:schemeClr>
          </a:lnRef>
          <a:fillRef idx="1">
            <a:schemeClr val="accent1"/>
          </a:fillRef>
          <a:effectRef idx="0">
            <a:schemeClr val="accent1"/>
          </a:effectRef>
          <a:fontRef idx="minor"/>
        </p:style>
      </p:sp>
      <p:sp>
        <p:nvSpPr>
          <p:cNvPr id="217" name="CustomShape 13"/>
          <p:cNvSpPr/>
          <p:nvPr/>
        </p:nvSpPr>
        <p:spPr>
          <a:xfrm>
            <a:off x="10740600" y="2670840"/>
            <a:ext cx="685440" cy="685440"/>
          </a:xfrm>
          <a:custGeom>
            <a:avLst/>
            <a:gdLst/>
            <a:ahLst/>
            <a:rect l="l" t="t" r="r" b="b"/>
            <a:pathLst>
              <a:path w="685800" h="685800">
                <a:moveTo>
                  <a:pt x="0" y="0"/>
                </a:moveTo>
                <a:cubicBezTo>
                  <a:pt x="378757" y="0"/>
                  <a:pt x="685800" y="307043"/>
                  <a:pt x="685800" y="685800"/>
                </a:cubicBezTo>
                <a:lnTo>
                  <a:pt x="0" y="685800"/>
                </a:lnTo>
                <a:close/>
              </a:path>
            </a:pathLst>
          </a:custGeom>
          <a:solidFill>
            <a:srgbClr val="e9aeb1"/>
          </a:solidFill>
          <a:ln>
            <a:noFill/>
          </a:ln>
        </p:spPr>
        <p:style>
          <a:lnRef idx="2">
            <a:schemeClr val="accent1">
              <a:shade val="50000"/>
            </a:schemeClr>
          </a:lnRef>
          <a:fillRef idx="1">
            <a:schemeClr val="accent1"/>
          </a:fillRef>
          <a:effectRef idx="0">
            <a:schemeClr val="accent1"/>
          </a:effectRef>
          <a:fontRef idx="minor"/>
        </p:style>
      </p:sp>
      <p:sp>
        <p:nvSpPr>
          <p:cNvPr id="218" name="CustomShape 14"/>
          <p:cNvSpPr/>
          <p:nvPr/>
        </p:nvSpPr>
        <p:spPr>
          <a:xfrm rot="5400000">
            <a:off x="11176200" y="5485320"/>
            <a:ext cx="1371240" cy="685440"/>
          </a:xfrm>
          <a:custGeom>
            <a:avLst/>
            <a:gdLst/>
            <a:ahLst/>
            <a:rect l="l" t="t" r="r" b="b"/>
            <a:pathLst>
              <a:path w="1371600" h="685800">
                <a:moveTo>
                  <a:pt x="0" y="685800"/>
                </a:moveTo>
                <a:cubicBezTo>
                  <a:pt x="0" y="307043"/>
                  <a:pt x="307043" y="0"/>
                  <a:pt x="685800" y="0"/>
                </a:cubicBezTo>
                <a:cubicBezTo>
                  <a:pt x="1064557" y="0"/>
                  <a:pt x="1371600" y="307043"/>
                  <a:pt x="1371600" y="685800"/>
                </a:cubicBezTo>
                <a:lnTo>
                  <a:pt x="685800" y="68580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219" name="CustomShape 15"/>
          <p:cNvSpPr/>
          <p:nvPr/>
        </p:nvSpPr>
        <p:spPr>
          <a:xfrm>
            <a:off x="10809000" y="5965560"/>
            <a:ext cx="548280" cy="548280"/>
          </a:xfrm>
          <a:prstGeom prst="ellipse">
            <a:avLst/>
          </a:prstGeom>
          <a:solidFill>
            <a:srgbClr val="9c2d36"/>
          </a:solidFill>
          <a:ln>
            <a:noFill/>
          </a:ln>
        </p:spPr>
        <p:style>
          <a:lnRef idx="2">
            <a:schemeClr val="accent1">
              <a:shade val="50000"/>
            </a:schemeClr>
          </a:lnRef>
          <a:fillRef idx="1">
            <a:schemeClr val="accent1"/>
          </a:fillRef>
          <a:effectRef idx="0">
            <a:schemeClr val="accent1"/>
          </a:effectRef>
          <a:fontRef idx="minor"/>
        </p:style>
      </p:sp>
      <p:sp>
        <p:nvSpPr>
          <p:cNvPr id="220" name="CustomShape 16"/>
          <p:cNvSpPr/>
          <p:nvPr/>
        </p:nvSpPr>
        <p:spPr>
          <a:xfrm rot="5400000">
            <a:off x="10614600" y="126000"/>
            <a:ext cx="938160" cy="685440"/>
          </a:xfrm>
          <a:custGeom>
            <a:avLst/>
            <a:gdLst/>
            <a:ahLst/>
            <a:rect l="l" t="t" r="r" b="b"/>
            <a:pathLst>
              <a:path w="938686" h="685799">
                <a:moveTo>
                  <a:pt x="0" y="685799"/>
                </a:moveTo>
                <a:lnTo>
                  <a:pt x="0" y="49530"/>
                </a:lnTo>
                <a:lnTo>
                  <a:pt x="114673" y="13933"/>
                </a:lnTo>
                <a:cubicBezTo>
                  <a:pt x="159317" y="4798"/>
                  <a:pt x="205541" y="0"/>
                  <a:pt x="252886" y="0"/>
                </a:cubicBezTo>
                <a:cubicBezTo>
                  <a:pt x="584298" y="0"/>
                  <a:pt x="860805" y="235080"/>
                  <a:pt x="924753" y="547587"/>
                </a:cubicBezTo>
                <a:lnTo>
                  <a:pt x="938686" y="685799"/>
                </a:lnTo>
                <a:close/>
              </a:path>
            </a:pathLst>
          </a:custGeom>
          <a:solidFill>
            <a:srgbClr val="e3414f"/>
          </a:solidFill>
          <a:ln>
            <a:noFill/>
          </a:ln>
        </p:spPr>
        <p:style>
          <a:lnRef idx="2">
            <a:schemeClr val="accent1">
              <a:shade val="50000"/>
            </a:schemeClr>
          </a:lnRef>
          <a:fillRef idx="1">
            <a:schemeClr val="accent1"/>
          </a:fillRef>
          <a:effectRef idx="0">
            <a:schemeClr val="accent1"/>
          </a:effectRef>
          <a:fontRef idx="minor"/>
        </p:style>
      </p:sp>
      <p:sp>
        <p:nvSpPr>
          <p:cNvPr id="221" name="CustomShape 17"/>
          <p:cNvSpPr/>
          <p:nvPr/>
        </p:nvSpPr>
        <p:spPr>
          <a:xfrm rot="18900000">
            <a:off x="11766240" y="-93600"/>
            <a:ext cx="190440" cy="190440"/>
          </a:xfrm>
          <a:custGeom>
            <a:avLst/>
            <a:gdLst/>
            <a:ahLst/>
            <a:rect l="l" t="t" r="r" b="b"/>
            <a:pathLst>
              <a:path w="190682" h="190681">
                <a:moveTo>
                  <a:pt x="0" y="0"/>
                </a:moveTo>
                <a:lnTo>
                  <a:pt x="190682" y="190681"/>
                </a:lnTo>
                <a:lnTo>
                  <a:pt x="0" y="190681"/>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222" name="CustomShape 18"/>
          <p:cNvSpPr/>
          <p:nvPr/>
        </p:nvSpPr>
        <p:spPr>
          <a:xfrm>
            <a:off x="10740600" y="6652440"/>
            <a:ext cx="489600" cy="206640"/>
          </a:xfrm>
          <a:custGeom>
            <a:avLst/>
            <a:gdLst/>
            <a:ahLst/>
            <a:rect l="l" t="t" r="r" b="b"/>
            <a:pathLst>
              <a:path w="489913" h="206901">
                <a:moveTo>
                  <a:pt x="0" y="0"/>
                </a:moveTo>
                <a:cubicBezTo>
                  <a:pt x="189379" y="0"/>
                  <a:pt x="360828" y="76761"/>
                  <a:pt x="484934" y="200866"/>
                </a:cubicBezTo>
                <a:lnTo>
                  <a:pt x="489913" y="206901"/>
                </a:lnTo>
                <a:lnTo>
                  <a:pt x="0" y="206901"/>
                </a:lnTo>
                <a:close/>
              </a:path>
            </a:pathLst>
          </a:custGeom>
          <a:solidFill>
            <a:srgbClr val="e3414f"/>
          </a:solidFill>
          <a:ln>
            <a:noFill/>
          </a:ln>
        </p:spPr>
        <p:style>
          <a:lnRef idx="2">
            <a:schemeClr val="accent1">
              <a:shade val="50000"/>
            </a:schemeClr>
          </a:lnRef>
          <a:fillRef idx="1">
            <a:schemeClr val="accent1"/>
          </a:fillRef>
          <a:effectRef idx="0">
            <a:schemeClr val="accent1"/>
          </a:effectRef>
          <a:fontRef idx="minor"/>
        </p:style>
      </p:sp>
      <p:sp>
        <p:nvSpPr>
          <p:cNvPr id="223" name="CustomShape 19"/>
          <p:cNvSpPr/>
          <p:nvPr/>
        </p:nvSpPr>
        <p:spPr>
          <a:xfrm rot="5400000">
            <a:off x="11758680" y="6413040"/>
            <a:ext cx="206640" cy="685440"/>
          </a:xfrm>
          <a:custGeom>
            <a:avLst/>
            <a:gdLst/>
            <a:ahLst/>
            <a:rect l="l" t="t" r="r" b="b"/>
            <a:pathLst>
              <a:path w="206901" h="685800">
                <a:moveTo>
                  <a:pt x="0" y="685800"/>
                </a:moveTo>
                <a:lnTo>
                  <a:pt x="0" y="0"/>
                </a:lnTo>
                <a:cubicBezTo>
                  <a:pt x="47345" y="0"/>
                  <a:pt x="93569" y="4798"/>
                  <a:pt x="138213" y="13933"/>
                </a:cubicBezTo>
                <a:lnTo>
                  <a:pt x="206901" y="35255"/>
                </a:lnTo>
                <a:lnTo>
                  <a:pt x="206901" y="685800"/>
                </a:lnTo>
                <a:close/>
              </a:path>
            </a:pathLst>
          </a:custGeom>
          <a:solidFill>
            <a:srgbClr val="e9aeb1"/>
          </a:solidFill>
          <a:ln>
            <a:noFill/>
          </a:ln>
        </p:spPr>
        <p:style>
          <a:lnRef idx="2">
            <a:schemeClr val="accent1">
              <a:shade val="50000"/>
            </a:schemeClr>
          </a:lnRef>
          <a:fillRef idx="1">
            <a:schemeClr val="accent1"/>
          </a:fillRef>
          <a:effectRef idx="0">
            <a:schemeClr val="accent1"/>
          </a:effectRef>
          <a:fontRef idx="minor"/>
        </p:style>
      </p:sp>
      <p:sp>
        <p:nvSpPr>
          <p:cNvPr id="224" name="CustomShape 20"/>
          <p:cNvSpPr/>
          <p:nvPr/>
        </p:nvSpPr>
        <p:spPr>
          <a:xfrm>
            <a:off x="10809000" y="1913400"/>
            <a:ext cx="548280" cy="548280"/>
          </a:xfrm>
          <a:prstGeom prst="ellipse">
            <a:avLst/>
          </a:prstGeom>
          <a:solidFill>
            <a:srgbClr val="232527"/>
          </a:solidFill>
          <a:ln>
            <a:noFill/>
          </a:ln>
        </p:spPr>
        <p:style>
          <a:lnRef idx="2">
            <a:schemeClr val="accent1">
              <a:shade val="50000"/>
            </a:schemeClr>
          </a:lnRef>
          <a:fillRef idx="1">
            <a:schemeClr val="accent1"/>
          </a:fillRef>
          <a:effectRef idx="0">
            <a:schemeClr val="accent1"/>
          </a:effectRef>
          <a:fontRef idx="minor"/>
        </p:style>
      </p:sp>
      <p:sp>
        <p:nvSpPr>
          <p:cNvPr id="225" name="CustomShape 21"/>
          <p:cNvSpPr/>
          <p:nvPr/>
        </p:nvSpPr>
        <p:spPr>
          <a:xfrm>
            <a:off x="10755000" y="1064520"/>
            <a:ext cx="1445400" cy="722520"/>
          </a:xfrm>
          <a:custGeom>
            <a:avLst/>
            <a:gdLst/>
            <a:ahLst/>
            <a:rect l="l" t="t" r="r" b="b"/>
            <a:pathLst>
              <a:path w="1371600" h="685800">
                <a:moveTo>
                  <a:pt x="0" y="685800"/>
                </a:moveTo>
                <a:cubicBezTo>
                  <a:pt x="0" y="307043"/>
                  <a:pt x="307043" y="0"/>
                  <a:pt x="685800" y="0"/>
                </a:cubicBezTo>
                <a:cubicBezTo>
                  <a:pt x="1064557" y="0"/>
                  <a:pt x="1371600" y="307043"/>
                  <a:pt x="1371600" y="685800"/>
                </a:cubicBezTo>
                <a:lnTo>
                  <a:pt x="685800" y="68580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p:style>
      </p:sp>
      <p:sp>
        <p:nvSpPr>
          <p:cNvPr id="226" name="CustomShape 22"/>
          <p:cNvSpPr/>
          <p:nvPr/>
        </p:nvSpPr>
        <p:spPr>
          <a:xfrm rot="10800000">
            <a:off x="10743480" y="5142960"/>
            <a:ext cx="680760" cy="685440"/>
          </a:xfrm>
          <a:custGeom>
            <a:avLst/>
            <a:gdLst/>
            <a:ahLst/>
            <a:rect l="l" t="t" r="r" b="b"/>
            <a:pathLst>
              <a:path w="681228" h="685800">
                <a:moveTo>
                  <a:pt x="0" y="0"/>
                </a:moveTo>
                <a:lnTo>
                  <a:pt x="338328" y="0"/>
                </a:lnTo>
                <a:cubicBezTo>
                  <a:pt x="527706" y="0"/>
                  <a:pt x="681228" y="153522"/>
                  <a:pt x="681228" y="342900"/>
                </a:cubicBezTo>
                <a:cubicBezTo>
                  <a:pt x="681228" y="532279"/>
                  <a:pt x="527706" y="685800"/>
                  <a:pt x="338328" y="685800"/>
                </a:cubicBezTo>
                <a:lnTo>
                  <a:pt x="0" y="68580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p:style>
      </p:sp>
      <p:sp>
        <p:nvSpPr>
          <p:cNvPr id="227" name="CustomShape 23"/>
          <p:cNvSpPr/>
          <p:nvPr/>
        </p:nvSpPr>
        <p:spPr>
          <a:xfrm>
            <a:off x="11518920" y="257400"/>
            <a:ext cx="685440" cy="685440"/>
          </a:xfrm>
          <a:prstGeom prst="roundRect">
            <a:avLst>
              <a:gd name="adj" fmla="val 16667"/>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p:style>
      </p:sp>
      <p:sp>
        <p:nvSpPr>
          <p:cNvPr id="228" name="CustomShape 24"/>
          <p:cNvSpPr/>
          <p:nvPr/>
        </p:nvSpPr>
        <p:spPr>
          <a:xfrm rot="5400000">
            <a:off x="11140560" y="2292120"/>
            <a:ext cx="1442880" cy="685440"/>
          </a:xfrm>
          <a:custGeom>
            <a:avLst/>
            <a:gdLst/>
            <a:ahLst/>
            <a:rect l="l" t="t" r="r" b="b"/>
            <a:pathLst>
              <a:path w="1371600" h="685800">
                <a:moveTo>
                  <a:pt x="0" y="685800"/>
                </a:moveTo>
                <a:lnTo>
                  <a:pt x="0" y="0"/>
                </a:lnTo>
                <a:lnTo>
                  <a:pt x="685800" y="0"/>
                </a:lnTo>
                <a:lnTo>
                  <a:pt x="1026399" y="0"/>
                </a:lnTo>
                <a:cubicBezTo>
                  <a:pt x="1217048" y="0"/>
                  <a:pt x="1371600" y="153522"/>
                  <a:pt x="1371600" y="342900"/>
                </a:cubicBezTo>
                <a:cubicBezTo>
                  <a:pt x="1371600" y="532279"/>
                  <a:pt x="1217048" y="685800"/>
                  <a:pt x="1026399" y="685800"/>
                </a:cubicBezTo>
                <a:lnTo>
                  <a:pt x="685800" y="68580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p:style>
      </p:sp>
      <p:sp>
        <p:nvSpPr>
          <p:cNvPr id="229" name="CustomShape 25"/>
          <p:cNvSpPr/>
          <p:nvPr/>
        </p:nvSpPr>
        <p:spPr>
          <a:xfrm>
            <a:off x="10740600" y="2670840"/>
            <a:ext cx="685440" cy="685440"/>
          </a:xfrm>
          <a:custGeom>
            <a:avLst/>
            <a:gdLst/>
            <a:ahLst/>
            <a:rect l="l" t="t" r="r" b="b"/>
            <a:pathLst>
              <a:path w="685800" h="685800">
                <a:moveTo>
                  <a:pt x="0" y="0"/>
                </a:moveTo>
                <a:cubicBezTo>
                  <a:pt x="378757" y="0"/>
                  <a:pt x="685800" y="307043"/>
                  <a:pt x="685800" y="685800"/>
                </a:cubicBezTo>
                <a:lnTo>
                  <a:pt x="0" y="6858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p:style>
      </p:sp>
      <p:sp>
        <p:nvSpPr>
          <p:cNvPr id="230" name="CustomShape 26"/>
          <p:cNvSpPr/>
          <p:nvPr/>
        </p:nvSpPr>
        <p:spPr>
          <a:xfrm rot="5400000">
            <a:off x="11176200" y="5485320"/>
            <a:ext cx="1371240" cy="685440"/>
          </a:xfrm>
          <a:custGeom>
            <a:avLst/>
            <a:gdLst/>
            <a:ahLst/>
            <a:rect l="l" t="t" r="r" b="b"/>
            <a:pathLst>
              <a:path w="1371600" h="685800">
                <a:moveTo>
                  <a:pt x="0" y="685800"/>
                </a:moveTo>
                <a:cubicBezTo>
                  <a:pt x="0" y="307043"/>
                  <a:pt x="307043" y="0"/>
                  <a:pt x="685800" y="0"/>
                </a:cubicBezTo>
                <a:cubicBezTo>
                  <a:pt x="1064557" y="0"/>
                  <a:pt x="1371600" y="307043"/>
                  <a:pt x="1371600" y="685800"/>
                </a:cubicBezTo>
                <a:lnTo>
                  <a:pt x="685800" y="68580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231" name="CustomShape 27"/>
          <p:cNvSpPr/>
          <p:nvPr/>
        </p:nvSpPr>
        <p:spPr>
          <a:xfrm>
            <a:off x="10809000" y="5965560"/>
            <a:ext cx="548280" cy="54828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p:style>
      </p:sp>
      <p:sp>
        <p:nvSpPr>
          <p:cNvPr id="232" name="CustomShape 28"/>
          <p:cNvSpPr/>
          <p:nvPr/>
        </p:nvSpPr>
        <p:spPr>
          <a:xfrm rot="5400000">
            <a:off x="10614600" y="126000"/>
            <a:ext cx="938160" cy="685440"/>
          </a:xfrm>
          <a:custGeom>
            <a:avLst/>
            <a:gdLst/>
            <a:ahLst/>
            <a:rect l="l" t="t" r="r" b="b"/>
            <a:pathLst>
              <a:path w="938686" h="685799">
                <a:moveTo>
                  <a:pt x="0" y="685799"/>
                </a:moveTo>
                <a:lnTo>
                  <a:pt x="0" y="49530"/>
                </a:lnTo>
                <a:lnTo>
                  <a:pt x="114673" y="13933"/>
                </a:lnTo>
                <a:cubicBezTo>
                  <a:pt x="159317" y="4798"/>
                  <a:pt x="205541" y="0"/>
                  <a:pt x="252886" y="0"/>
                </a:cubicBezTo>
                <a:cubicBezTo>
                  <a:pt x="584298" y="0"/>
                  <a:pt x="860805" y="235080"/>
                  <a:pt x="924753" y="547587"/>
                </a:cubicBezTo>
                <a:lnTo>
                  <a:pt x="938686" y="685799"/>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p:style>
      </p:sp>
      <p:sp>
        <p:nvSpPr>
          <p:cNvPr id="233" name="CustomShape 29"/>
          <p:cNvSpPr/>
          <p:nvPr/>
        </p:nvSpPr>
        <p:spPr>
          <a:xfrm rot="18900000">
            <a:off x="11766240" y="-93600"/>
            <a:ext cx="190440" cy="190440"/>
          </a:xfrm>
          <a:custGeom>
            <a:avLst/>
            <a:gdLst/>
            <a:ahLst/>
            <a:rect l="l" t="t" r="r" b="b"/>
            <a:pathLst>
              <a:path w="190682" h="190681">
                <a:moveTo>
                  <a:pt x="0" y="0"/>
                </a:moveTo>
                <a:lnTo>
                  <a:pt x="190682" y="190681"/>
                </a:lnTo>
                <a:lnTo>
                  <a:pt x="0" y="190681"/>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234" name="CustomShape 30"/>
          <p:cNvSpPr/>
          <p:nvPr/>
        </p:nvSpPr>
        <p:spPr>
          <a:xfrm>
            <a:off x="10740600" y="6652440"/>
            <a:ext cx="489600" cy="206640"/>
          </a:xfrm>
          <a:custGeom>
            <a:avLst/>
            <a:gdLst/>
            <a:ahLst/>
            <a:rect l="l" t="t" r="r" b="b"/>
            <a:pathLst>
              <a:path w="489913" h="206901">
                <a:moveTo>
                  <a:pt x="0" y="0"/>
                </a:moveTo>
                <a:cubicBezTo>
                  <a:pt x="189379" y="0"/>
                  <a:pt x="360828" y="76761"/>
                  <a:pt x="484934" y="200866"/>
                </a:cubicBezTo>
                <a:lnTo>
                  <a:pt x="489913" y="206901"/>
                </a:lnTo>
                <a:lnTo>
                  <a:pt x="0" y="206901"/>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p:style>
      </p:sp>
      <p:sp>
        <p:nvSpPr>
          <p:cNvPr id="235" name="CustomShape 31"/>
          <p:cNvSpPr/>
          <p:nvPr/>
        </p:nvSpPr>
        <p:spPr>
          <a:xfrm rot="5400000">
            <a:off x="11758680" y="6413040"/>
            <a:ext cx="206640" cy="685440"/>
          </a:xfrm>
          <a:custGeom>
            <a:avLst/>
            <a:gdLst/>
            <a:ahLst/>
            <a:rect l="l" t="t" r="r" b="b"/>
            <a:pathLst>
              <a:path w="206901" h="685800">
                <a:moveTo>
                  <a:pt x="0" y="685800"/>
                </a:moveTo>
                <a:lnTo>
                  <a:pt x="0" y="0"/>
                </a:lnTo>
                <a:cubicBezTo>
                  <a:pt x="47345" y="0"/>
                  <a:pt x="93569" y="4798"/>
                  <a:pt x="138213" y="13933"/>
                </a:cubicBezTo>
                <a:lnTo>
                  <a:pt x="206901" y="35255"/>
                </a:lnTo>
                <a:lnTo>
                  <a:pt x="206901" y="6858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p:style>
      </p:sp>
      <p:pic>
        <p:nvPicPr>
          <p:cNvPr id="236" name="Picture 34" descr=""/>
          <p:cNvPicPr/>
          <p:nvPr/>
        </p:nvPicPr>
        <p:blipFill>
          <a:blip r:embed="rId2"/>
          <a:stretch/>
        </p:blipFill>
        <p:spPr>
          <a:xfrm>
            <a:off x="8741520" y="6198120"/>
            <a:ext cx="1688040" cy="465480"/>
          </a:xfrm>
          <a:prstGeom prst="rect">
            <a:avLst/>
          </a:prstGeom>
          <a:ln>
            <a:noFill/>
          </a:ln>
        </p:spPr>
      </p:pic>
      <p:sp>
        <p:nvSpPr>
          <p:cNvPr id="237" name="CustomShape 32"/>
          <p:cNvSpPr/>
          <p:nvPr/>
        </p:nvSpPr>
        <p:spPr>
          <a:xfrm>
            <a:off x="-486360" y="6400800"/>
            <a:ext cx="5093280" cy="288360"/>
          </a:xfrm>
          <a:prstGeom prst="rect">
            <a:avLst/>
          </a:prstGeom>
          <a:noFill/>
          <a:ln>
            <a:noFill/>
          </a:ln>
        </p:spPr>
        <p:style>
          <a:lnRef idx="0"/>
          <a:fillRef idx="0"/>
          <a:effectRef idx="0"/>
          <a:fontRef idx="minor"/>
        </p:style>
        <p:txBody>
          <a:bodyPr wrap="none" lIns="90000" rIns="90000" tIns="45000" bIns="45000">
            <a:spAutoFit/>
          </a:bodyPr>
          <a:p>
            <a:pPr algn="r">
              <a:lnSpc>
                <a:spcPct val="100000"/>
              </a:lnSpc>
            </a:pPr>
            <a:r>
              <a:rPr b="1" lang="en-US" sz="1300" spc="-1" strike="noStrike">
                <a:solidFill>
                  <a:srgbClr val="8c8c8c"/>
                </a:solidFill>
                <a:latin typeface="Calibri"/>
              </a:rPr>
              <a:t>© 2022 Miracle Software Systems, Inc. | #</a:t>
            </a:r>
            <a:fld id="{93C99CC5-8CA6-48FF-86BD-C2D9FF054D3E}" type="slidenum">
              <a:rPr b="1" lang="en-US" sz="1300" spc="-1" strike="noStrike">
                <a:solidFill>
                  <a:srgbClr val="8c8c8c"/>
                </a:solidFill>
                <a:latin typeface="Calibri"/>
              </a:rPr>
              <a:t>&lt;number&gt;</a:t>
            </a:fld>
            <a:endParaRPr b="0" lang="en-IN" sz="1300" spc="-1" strike="noStrike">
              <a:latin typeface="Arial"/>
            </a:endParaRPr>
          </a:p>
        </p:txBody>
      </p:sp>
      <p:sp>
        <p:nvSpPr>
          <p:cNvPr id="238" name="PlaceHolder 33"/>
          <p:cNvSpPr>
            <a:spLocks noGrp="1"/>
          </p:cNvSpPr>
          <p:nvPr>
            <p:ph type="title"/>
          </p:nvPr>
        </p:nvSpPr>
        <p:spPr>
          <a:xfrm>
            <a:off x="609480" y="273600"/>
            <a:ext cx="10972440" cy="1144800"/>
          </a:xfrm>
          <a:prstGeom prst="rect">
            <a:avLst/>
          </a:prstGeom>
        </p:spPr>
        <p:txBody>
          <a:bodyPr lIns="0" rIns="0" tIns="0" bIns="0" anchor="ctr">
            <a:noAutofit/>
          </a:bodyPr>
          <a:p>
            <a:r>
              <a:rPr b="0" lang="en-US" sz="1800" spc="-1" strike="noStrike">
                <a:solidFill>
                  <a:srgbClr val="232527"/>
                </a:solidFill>
                <a:latin typeface="Calibri"/>
              </a:rPr>
              <a:t>Click to edit the title text format</a:t>
            </a:r>
            <a:endParaRPr b="0" lang="en-US" sz="1800" spc="-1" strike="noStrike">
              <a:solidFill>
                <a:srgbClr val="232527"/>
              </a:solidFill>
              <a:latin typeface="Calibri"/>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275" name="Group 1"/>
          <p:cNvGrpSpPr/>
          <p:nvPr/>
        </p:nvGrpSpPr>
        <p:grpSpPr>
          <a:xfrm>
            <a:off x="3405600" y="1832040"/>
            <a:ext cx="5346360" cy="3560400"/>
            <a:chOff x="3405600" y="1832040"/>
            <a:chExt cx="5346360" cy="3560400"/>
          </a:xfrm>
        </p:grpSpPr>
        <p:sp>
          <p:nvSpPr>
            <p:cNvPr id="276" name="CustomShape 2"/>
            <p:cNvSpPr/>
            <p:nvPr/>
          </p:nvSpPr>
          <p:spPr>
            <a:xfrm>
              <a:off x="3405600" y="1832040"/>
              <a:ext cx="5208840" cy="1004760"/>
            </a:xfrm>
            <a:prstGeom prst="rect">
              <a:avLst/>
            </a:prstGeom>
            <a:noFill/>
            <a:ln>
              <a:noFill/>
            </a:ln>
          </p:spPr>
          <p:style>
            <a:lnRef idx="0"/>
            <a:fillRef idx="0"/>
            <a:effectRef idx="0"/>
            <a:fontRef idx="minor"/>
          </p:style>
          <p:txBody>
            <a:bodyPr wrap="none" lIns="90000" rIns="90000" tIns="45000" bIns="45000">
              <a:spAutoFit/>
            </a:bodyPr>
            <a:p>
              <a:pPr algn="ctr">
                <a:lnSpc>
                  <a:spcPct val="100000"/>
                </a:lnSpc>
              </a:pPr>
              <a:r>
                <a:rPr b="1" lang="en-US" sz="6000" spc="-1" strike="noStrike">
                  <a:solidFill>
                    <a:srgbClr val="232527"/>
                  </a:solidFill>
                  <a:latin typeface="Calibri"/>
                </a:rPr>
                <a:t>THANK YOU</a:t>
              </a:r>
              <a:endParaRPr b="0" lang="en-IN" sz="6000" spc="-1" strike="noStrike">
                <a:latin typeface="Arial"/>
              </a:endParaRPr>
            </a:p>
          </p:txBody>
        </p:sp>
        <p:sp>
          <p:nvSpPr>
            <p:cNvPr id="277" name="CustomShape 3"/>
            <p:cNvSpPr/>
            <p:nvPr/>
          </p:nvSpPr>
          <p:spPr>
            <a:xfrm>
              <a:off x="3439440" y="2869200"/>
              <a:ext cx="5312520" cy="19353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sp>
        <p:pic>
          <p:nvPicPr>
            <p:cNvPr id="278" name="Picture 14" descr=""/>
            <p:cNvPicPr/>
            <p:nvPr/>
          </p:nvPicPr>
          <p:blipFill>
            <a:blip r:embed="rId2"/>
            <a:stretch/>
          </p:blipFill>
          <p:spPr>
            <a:xfrm>
              <a:off x="3873240" y="3223440"/>
              <a:ext cx="4445280" cy="1226520"/>
            </a:xfrm>
            <a:prstGeom prst="rect">
              <a:avLst/>
            </a:prstGeom>
            <a:ln>
              <a:noFill/>
            </a:ln>
          </p:spPr>
        </p:pic>
        <p:sp>
          <p:nvSpPr>
            <p:cNvPr id="279" name="CustomShape 4"/>
            <p:cNvSpPr/>
            <p:nvPr/>
          </p:nvSpPr>
          <p:spPr>
            <a:xfrm>
              <a:off x="4089600" y="4804920"/>
              <a:ext cx="4092840" cy="58752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p:style>
        </p:sp>
        <p:sp>
          <p:nvSpPr>
            <p:cNvPr id="280" name="CustomShape 5"/>
            <p:cNvSpPr/>
            <p:nvPr/>
          </p:nvSpPr>
          <p:spPr>
            <a:xfrm>
              <a:off x="4500720" y="4889520"/>
              <a:ext cx="3270240" cy="395280"/>
            </a:xfrm>
            <a:prstGeom prst="rect">
              <a:avLst/>
            </a:prstGeom>
            <a:noFill/>
            <a:ln>
              <a:noFill/>
            </a:ln>
          </p:spPr>
          <p:style>
            <a:lnRef idx="0"/>
            <a:fillRef idx="0"/>
            <a:effectRef idx="0"/>
            <a:fontRef idx="minor"/>
          </p:style>
          <p:txBody>
            <a:bodyPr wrap="none" lIns="90000" rIns="90000" tIns="45000" bIns="45000">
              <a:spAutoFit/>
            </a:bodyPr>
            <a:p>
              <a:pPr algn="ctr">
                <a:lnSpc>
                  <a:spcPct val="100000"/>
                </a:lnSpc>
              </a:pPr>
              <a:r>
                <a:rPr b="1" lang="en-US" sz="2000" spc="-1" strike="noStrike">
                  <a:solidFill>
                    <a:srgbClr val="ffffff"/>
                  </a:solidFill>
                  <a:latin typeface="Calibri"/>
                </a:rPr>
                <a:t>www.miraclesoft.com</a:t>
              </a:r>
              <a:endParaRPr b="0" lang="en-IN" sz="2000" spc="-1" strike="noStrike">
                <a:latin typeface="Arial"/>
              </a:endParaRPr>
            </a:p>
          </p:txBody>
        </p:sp>
      </p:grpSp>
      <p:sp>
        <p:nvSpPr>
          <p:cNvPr id="281" name="CustomShape 6"/>
          <p:cNvSpPr/>
          <p:nvPr/>
        </p:nvSpPr>
        <p:spPr>
          <a:xfrm>
            <a:off x="68760" y="1913400"/>
            <a:ext cx="548280" cy="548280"/>
          </a:xfrm>
          <a:prstGeom prst="ellipse">
            <a:avLst/>
          </a:prstGeom>
          <a:solidFill>
            <a:srgbClr val="232527"/>
          </a:solidFill>
          <a:ln>
            <a:noFill/>
          </a:ln>
        </p:spPr>
        <p:style>
          <a:lnRef idx="2">
            <a:schemeClr val="accent1">
              <a:shade val="50000"/>
            </a:schemeClr>
          </a:lnRef>
          <a:fillRef idx="1">
            <a:schemeClr val="accent1"/>
          </a:fillRef>
          <a:effectRef idx="0">
            <a:schemeClr val="accent1"/>
          </a:effectRef>
          <a:fontRef idx="minor"/>
        </p:style>
      </p:sp>
      <p:sp>
        <p:nvSpPr>
          <p:cNvPr id="282" name="CustomShape 7"/>
          <p:cNvSpPr/>
          <p:nvPr/>
        </p:nvSpPr>
        <p:spPr>
          <a:xfrm>
            <a:off x="5040" y="3526920"/>
            <a:ext cx="1444680" cy="1444680"/>
          </a:xfrm>
          <a:prstGeom prst="pie">
            <a:avLst>
              <a:gd name="adj1" fmla="val 0"/>
              <a:gd name="adj2" fmla="val 16200000"/>
            </a:avLst>
          </a:prstGeom>
          <a:solidFill>
            <a:schemeClr val="accent5">
              <a:alpha val="15000"/>
            </a:schemeClr>
          </a:solidFill>
          <a:ln>
            <a:noFill/>
          </a:ln>
        </p:spPr>
        <p:style>
          <a:lnRef idx="2">
            <a:schemeClr val="accent1">
              <a:shade val="50000"/>
            </a:schemeClr>
          </a:lnRef>
          <a:fillRef idx="1">
            <a:schemeClr val="accent1"/>
          </a:fillRef>
          <a:effectRef idx="0">
            <a:schemeClr val="accent1"/>
          </a:effectRef>
          <a:fontRef idx="minor"/>
        </p:style>
      </p:sp>
      <p:sp>
        <p:nvSpPr>
          <p:cNvPr id="283" name="CustomShape 8"/>
          <p:cNvSpPr/>
          <p:nvPr/>
        </p:nvSpPr>
        <p:spPr>
          <a:xfrm>
            <a:off x="14400" y="1064520"/>
            <a:ext cx="1445400" cy="722520"/>
          </a:xfrm>
          <a:custGeom>
            <a:avLst/>
            <a:gdLst/>
            <a:ahLst/>
            <a:rect l="l" t="t" r="r" b="b"/>
            <a:pathLst>
              <a:path w="1371600" h="685800">
                <a:moveTo>
                  <a:pt x="0" y="685800"/>
                </a:moveTo>
                <a:cubicBezTo>
                  <a:pt x="0" y="307043"/>
                  <a:pt x="307043" y="0"/>
                  <a:pt x="685800" y="0"/>
                </a:cubicBezTo>
                <a:cubicBezTo>
                  <a:pt x="1064557" y="0"/>
                  <a:pt x="1371600" y="307043"/>
                  <a:pt x="1371600" y="685800"/>
                </a:cubicBezTo>
                <a:lnTo>
                  <a:pt x="685800" y="685800"/>
                </a:lnTo>
                <a:close/>
              </a:path>
            </a:pathLst>
          </a:custGeom>
          <a:solidFill>
            <a:srgbClr val="9c2d36"/>
          </a:solidFill>
          <a:ln>
            <a:noFill/>
          </a:ln>
        </p:spPr>
        <p:style>
          <a:lnRef idx="2">
            <a:schemeClr val="accent1">
              <a:shade val="50000"/>
            </a:schemeClr>
          </a:lnRef>
          <a:fillRef idx="1">
            <a:schemeClr val="accent1"/>
          </a:fillRef>
          <a:effectRef idx="0">
            <a:schemeClr val="accent1"/>
          </a:effectRef>
          <a:fontRef idx="minor"/>
        </p:style>
      </p:sp>
      <p:sp>
        <p:nvSpPr>
          <p:cNvPr id="284" name="CustomShape 9"/>
          <p:cNvSpPr/>
          <p:nvPr/>
        </p:nvSpPr>
        <p:spPr>
          <a:xfrm rot="10800000">
            <a:off x="2880" y="5142960"/>
            <a:ext cx="680760" cy="685440"/>
          </a:xfrm>
          <a:custGeom>
            <a:avLst/>
            <a:gdLst/>
            <a:ahLst/>
            <a:rect l="l" t="t" r="r" b="b"/>
            <a:pathLst>
              <a:path w="681228" h="685800">
                <a:moveTo>
                  <a:pt x="0" y="0"/>
                </a:moveTo>
                <a:lnTo>
                  <a:pt x="338328" y="0"/>
                </a:lnTo>
                <a:cubicBezTo>
                  <a:pt x="527706" y="0"/>
                  <a:pt x="681228" y="153522"/>
                  <a:pt x="681228" y="342900"/>
                </a:cubicBezTo>
                <a:cubicBezTo>
                  <a:pt x="681228" y="532279"/>
                  <a:pt x="527706" y="685800"/>
                  <a:pt x="338328" y="685800"/>
                </a:cubicBezTo>
                <a:lnTo>
                  <a:pt x="0" y="685800"/>
                </a:lnTo>
                <a:close/>
              </a:path>
            </a:pathLst>
          </a:custGeom>
          <a:solidFill>
            <a:srgbClr val="e3414f"/>
          </a:solidFill>
          <a:ln>
            <a:noFill/>
          </a:ln>
        </p:spPr>
        <p:style>
          <a:lnRef idx="2">
            <a:schemeClr val="accent1">
              <a:shade val="50000"/>
            </a:schemeClr>
          </a:lnRef>
          <a:fillRef idx="1">
            <a:schemeClr val="accent1"/>
          </a:fillRef>
          <a:effectRef idx="0">
            <a:schemeClr val="accent1"/>
          </a:effectRef>
          <a:fontRef idx="minor"/>
        </p:style>
      </p:sp>
      <p:sp>
        <p:nvSpPr>
          <p:cNvPr id="285" name="CustomShape 10"/>
          <p:cNvSpPr/>
          <p:nvPr/>
        </p:nvSpPr>
        <p:spPr>
          <a:xfrm>
            <a:off x="778320" y="257400"/>
            <a:ext cx="685440" cy="685440"/>
          </a:xfrm>
          <a:prstGeom prst="roundRect">
            <a:avLst>
              <a:gd name="adj" fmla="val 16667"/>
            </a:avLst>
          </a:prstGeom>
          <a:solidFill>
            <a:srgbClr val="e9aeb1"/>
          </a:solidFill>
          <a:ln>
            <a:noFill/>
          </a:ln>
        </p:spPr>
        <p:style>
          <a:lnRef idx="2">
            <a:schemeClr val="accent1">
              <a:shade val="50000"/>
            </a:schemeClr>
          </a:lnRef>
          <a:fillRef idx="1">
            <a:schemeClr val="accent1"/>
          </a:fillRef>
          <a:effectRef idx="0">
            <a:schemeClr val="accent1"/>
          </a:effectRef>
          <a:fontRef idx="minor"/>
        </p:style>
      </p:sp>
      <p:sp>
        <p:nvSpPr>
          <p:cNvPr id="286" name="CustomShape 11"/>
          <p:cNvSpPr/>
          <p:nvPr/>
        </p:nvSpPr>
        <p:spPr>
          <a:xfrm rot="5400000">
            <a:off x="399600" y="2292120"/>
            <a:ext cx="1442880" cy="685440"/>
          </a:xfrm>
          <a:custGeom>
            <a:avLst/>
            <a:gdLst/>
            <a:ahLst/>
            <a:rect l="l" t="t" r="r" b="b"/>
            <a:pathLst>
              <a:path w="1371600" h="685800">
                <a:moveTo>
                  <a:pt x="0" y="685800"/>
                </a:moveTo>
                <a:lnTo>
                  <a:pt x="0" y="0"/>
                </a:lnTo>
                <a:lnTo>
                  <a:pt x="685800" y="0"/>
                </a:lnTo>
                <a:lnTo>
                  <a:pt x="1026399" y="0"/>
                </a:lnTo>
                <a:cubicBezTo>
                  <a:pt x="1217048" y="0"/>
                  <a:pt x="1371600" y="153522"/>
                  <a:pt x="1371600" y="342900"/>
                </a:cubicBezTo>
                <a:cubicBezTo>
                  <a:pt x="1371600" y="532279"/>
                  <a:pt x="1217048" y="685800"/>
                  <a:pt x="1026399" y="685800"/>
                </a:cubicBezTo>
                <a:lnTo>
                  <a:pt x="685800" y="685800"/>
                </a:lnTo>
                <a:close/>
              </a:path>
            </a:pathLst>
          </a:custGeom>
          <a:solidFill>
            <a:srgbClr val="e3414f"/>
          </a:solidFill>
          <a:ln>
            <a:noFill/>
          </a:ln>
        </p:spPr>
        <p:style>
          <a:lnRef idx="2">
            <a:schemeClr val="accent1">
              <a:shade val="50000"/>
            </a:schemeClr>
          </a:lnRef>
          <a:fillRef idx="1">
            <a:schemeClr val="accent1"/>
          </a:fillRef>
          <a:effectRef idx="0">
            <a:schemeClr val="accent1"/>
          </a:effectRef>
          <a:fontRef idx="minor"/>
        </p:style>
      </p:sp>
      <p:sp>
        <p:nvSpPr>
          <p:cNvPr id="287" name="CustomShape 12"/>
          <p:cNvSpPr/>
          <p:nvPr/>
        </p:nvSpPr>
        <p:spPr>
          <a:xfrm>
            <a:off x="0" y="2670840"/>
            <a:ext cx="685440" cy="685440"/>
          </a:xfrm>
          <a:custGeom>
            <a:avLst/>
            <a:gdLst/>
            <a:ahLst/>
            <a:rect l="l" t="t" r="r" b="b"/>
            <a:pathLst>
              <a:path w="685800" h="685800">
                <a:moveTo>
                  <a:pt x="0" y="0"/>
                </a:moveTo>
                <a:cubicBezTo>
                  <a:pt x="378757" y="0"/>
                  <a:pt x="685800" y="307043"/>
                  <a:pt x="685800" y="685800"/>
                </a:cubicBezTo>
                <a:lnTo>
                  <a:pt x="0" y="685800"/>
                </a:lnTo>
                <a:close/>
              </a:path>
            </a:pathLst>
          </a:custGeom>
          <a:solidFill>
            <a:srgbClr val="e9aeb1"/>
          </a:solidFill>
          <a:ln>
            <a:noFill/>
          </a:ln>
        </p:spPr>
        <p:style>
          <a:lnRef idx="2">
            <a:schemeClr val="accent1">
              <a:shade val="50000"/>
            </a:schemeClr>
          </a:lnRef>
          <a:fillRef idx="1">
            <a:schemeClr val="accent1"/>
          </a:fillRef>
          <a:effectRef idx="0">
            <a:schemeClr val="accent1"/>
          </a:effectRef>
          <a:fontRef idx="minor"/>
        </p:style>
      </p:sp>
      <p:sp>
        <p:nvSpPr>
          <p:cNvPr id="288" name="CustomShape 13"/>
          <p:cNvSpPr/>
          <p:nvPr/>
        </p:nvSpPr>
        <p:spPr>
          <a:xfrm rot="5400000">
            <a:off x="10390320" y="1946880"/>
            <a:ext cx="1371240" cy="685440"/>
          </a:xfrm>
          <a:custGeom>
            <a:avLst/>
            <a:gdLst/>
            <a:ahLst/>
            <a:rect l="l" t="t" r="r" b="b"/>
            <a:pathLst>
              <a:path w="1371600" h="685800">
                <a:moveTo>
                  <a:pt x="0" y="685800"/>
                </a:moveTo>
                <a:cubicBezTo>
                  <a:pt x="0" y="307043"/>
                  <a:pt x="307043" y="0"/>
                  <a:pt x="685800" y="0"/>
                </a:cubicBezTo>
                <a:cubicBezTo>
                  <a:pt x="1064557" y="0"/>
                  <a:pt x="1371600" y="307043"/>
                  <a:pt x="1371600" y="685800"/>
                </a:cubicBezTo>
                <a:lnTo>
                  <a:pt x="685800" y="685800"/>
                </a:lnTo>
                <a:close/>
              </a:path>
            </a:pathLst>
          </a:custGeom>
          <a:solidFill>
            <a:srgbClr val="e9aeb1"/>
          </a:solidFill>
          <a:ln>
            <a:noFill/>
          </a:ln>
        </p:spPr>
        <p:style>
          <a:lnRef idx="2">
            <a:schemeClr val="accent1">
              <a:shade val="50000"/>
            </a:schemeClr>
          </a:lnRef>
          <a:fillRef idx="1">
            <a:schemeClr val="accent1"/>
          </a:fillRef>
          <a:effectRef idx="0">
            <a:schemeClr val="accent1"/>
          </a:effectRef>
          <a:fontRef idx="minor"/>
        </p:style>
      </p:sp>
      <p:sp>
        <p:nvSpPr>
          <p:cNvPr id="289" name="CustomShape 14"/>
          <p:cNvSpPr/>
          <p:nvPr/>
        </p:nvSpPr>
        <p:spPr>
          <a:xfrm rot="16200000">
            <a:off x="11169000" y="971640"/>
            <a:ext cx="1371240" cy="685440"/>
          </a:xfrm>
          <a:custGeom>
            <a:avLst/>
            <a:gdLst/>
            <a:ahLst/>
            <a:rect l="l" t="t" r="r" b="b"/>
            <a:pathLst>
              <a:path w="1371600" h="685800">
                <a:moveTo>
                  <a:pt x="0" y="685800"/>
                </a:moveTo>
                <a:cubicBezTo>
                  <a:pt x="0" y="307043"/>
                  <a:pt x="307043" y="0"/>
                  <a:pt x="685800" y="0"/>
                </a:cubicBezTo>
                <a:cubicBezTo>
                  <a:pt x="1064557" y="0"/>
                  <a:pt x="1371600" y="307043"/>
                  <a:pt x="1371600" y="685800"/>
                </a:cubicBezTo>
                <a:lnTo>
                  <a:pt x="685800" y="68580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290" name="CustomShape 15"/>
          <p:cNvSpPr/>
          <p:nvPr/>
        </p:nvSpPr>
        <p:spPr>
          <a:xfrm rot="5400000">
            <a:off x="435600" y="5485320"/>
            <a:ext cx="1371240" cy="685440"/>
          </a:xfrm>
          <a:custGeom>
            <a:avLst/>
            <a:gdLst/>
            <a:ahLst/>
            <a:rect l="l" t="t" r="r" b="b"/>
            <a:pathLst>
              <a:path w="1371600" h="685800">
                <a:moveTo>
                  <a:pt x="0" y="685800"/>
                </a:moveTo>
                <a:cubicBezTo>
                  <a:pt x="0" y="307043"/>
                  <a:pt x="307043" y="0"/>
                  <a:pt x="685800" y="0"/>
                </a:cubicBezTo>
                <a:cubicBezTo>
                  <a:pt x="1064557" y="0"/>
                  <a:pt x="1371600" y="307043"/>
                  <a:pt x="1371600" y="685800"/>
                </a:cubicBezTo>
                <a:lnTo>
                  <a:pt x="685800" y="68580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291" name="CustomShape 16"/>
          <p:cNvSpPr/>
          <p:nvPr/>
        </p:nvSpPr>
        <p:spPr>
          <a:xfrm>
            <a:off x="68760" y="5965560"/>
            <a:ext cx="548280" cy="548280"/>
          </a:xfrm>
          <a:prstGeom prst="ellipse">
            <a:avLst/>
          </a:prstGeom>
          <a:solidFill>
            <a:srgbClr val="9c2d36"/>
          </a:solidFill>
          <a:ln>
            <a:noFill/>
          </a:ln>
        </p:spPr>
        <p:style>
          <a:lnRef idx="2">
            <a:schemeClr val="accent1">
              <a:shade val="50000"/>
            </a:schemeClr>
          </a:lnRef>
          <a:fillRef idx="1">
            <a:schemeClr val="accent1"/>
          </a:fillRef>
          <a:effectRef idx="0">
            <a:schemeClr val="accent1"/>
          </a:effectRef>
          <a:fontRef idx="minor"/>
        </p:style>
      </p:sp>
      <p:sp>
        <p:nvSpPr>
          <p:cNvPr id="292" name="CustomShape 17"/>
          <p:cNvSpPr/>
          <p:nvPr/>
        </p:nvSpPr>
        <p:spPr>
          <a:xfrm rot="16200000">
            <a:off x="11508120" y="3133440"/>
            <a:ext cx="685440" cy="685440"/>
          </a:xfrm>
          <a:custGeom>
            <a:avLst/>
            <a:gdLst/>
            <a:ahLst/>
            <a:rect l="l" t="t" r="r" b="b"/>
            <a:pathLst>
              <a:path w="685800" h="685800">
                <a:moveTo>
                  <a:pt x="0" y="0"/>
                </a:moveTo>
                <a:cubicBezTo>
                  <a:pt x="378757" y="0"/>
                  <a:pt x="685800" y="307043"/>
                  <a:pt x="685800" y="685800"/>
                </a:cubicBezTo>
                <a:lnTo>
                  <a:pt x="0" y="685800"/>
                </a:lnTo>
                <a:close/>
              </a:path>
            </a:pathLst>
          </a:custGeom>
          <a:solidFill>
            <a:srgbClr val="9c2d36"/>
          </a:solidFill>
          <a:ln>
            <a:noFill/>
          </a:ln>
        </p:spPr>
        <p:style>
          <a:lnRef idx="2">
            <a:schemeClr val="accent1">
              <a:shade val="50000"/>
            </a:schemeClr>
          </a:lnRef>
          <a:fillRef idx="1">
            <a:schemeClr val="accent1"/>
          </a:fillRef>
          <a:effectRef idx="0">
            <a:schemeClr val="accent1"/>
          </a:effectRef>
          <a:fontRef idx="minor"/>
        </p:style>
      </p:sp>
      <p:sp>
        <p:nvSpPr>
          <p:cNvPr id="293" name="CustomShape 18"/>
          <p:cNvSpPr/>
          <p:nvPr/>
        </p:nvSpPr>
        <p:spPr>
          <a:xfrm>
            <a:off x="11580840" y="5634720"/>
            <a:ext cx="548280" cy="548280"/>
          </a:xfrm>
          <a:prstGeom prst="ellipse">
            <a:avLst/>
          </a:prstGeom>
          <a:solidFill>
            <a:srgbClr val="dd3d46"/>
          </a:solidFill>
          <a:ln>
            <a:noFill/>
          </a:ln>
        </p:spPr>
        <p:style>
          <a:lnRef idx="2">
            <a:schemeClr val="accent1">
              <a:shade val="50000"/>
            </a:schemeClr>
          </a:lnRef>
          <a:fillRef idx="1">
            <a:schemeClr val="accent1"/>
          </a:fillRef>
          <a:effectRef idx="0">
            <a:schemeClr val="accent1"/>
          </a:effectRef>
          <a:fontRef idx="minor"/>
        </p:style>
      </p:sp>
      <p:sp>
        <p:nvSpPr>
          <p:cNvPr id="294" name="CustomShape 19"/>
          <p:cNvSpPr/>
          <p:nvPr/>
        </p:nvSpPr>
        <p:spPr>
          <a:xfrm>
            <a:off x="10735200" y="627480"/>
            <a:ext cx="680760" cy="685440"/>
          </a:xfrm>
          <a:custGeom>
            <a:avLst/>
            <a:gdLst/>
            <a:ahLst/>
            <a:rect l="l" t="t" r="r" b="b"/>
            <a:pathLst>
              <a:path w="681228" h="685800">
                <a:moveTo>
                  <a:pt x="0" y="0"/>
                </a:moveTo>
                <a:lnTo>
                  <a:pt x="338328" y="0"/>
                </a:lnTo>
                <a:cubicBezTo>
                  <a:pt x="527706" y="0"/>
                  <a:pt x="681228" y="153522"/>
                  <a:pt x="681228" y="342900"/>
                </a:cubicBezTo>
                <a:cubicBezTo>
                  <a:pt x="681228" y="532279"/>
                  <a:pt x="527706" y="685800"/>
                  <a:pt x="338328" y="685800"/>
                </a:cubicBezTo>
                <a:lnTo>
                  <a:pt x="0" y="685800"/>
                </a:lnTo>
                <a:close/>
              </a:path>
            </a:pathLst>
          </a:custGeom>
          <a:solidFill>
            <a:srgbClr val="e3414f"/>
          </a:solidFill>
          <a:ln>
            <a:noFill/>
          </a:ln>
        </p:spPr>
        <p:style>
          <a:lnRef idx="2">
            <a:schemeClr val="accent1">
              <a:shade val="50000"/>
            </a:schemeClr>
          </a:lnRef>
          <a:fillRef idx="1">
            <a:schemeClr val="accent1"/>
          </a:fillRef>
          <a:effectRef idx="0">
            <a:schemeClr val="accent1"/>
          </a:effectRef>
          <a:fontRef idx="minor"/>
        </p:style>
      </p:sp>
      <p:sp>
        <p:nvSpPr>
          <p:cNvPr id="295" name="CustomShape 20"/>
          <p:cNvSpPr/>
          <p:nvPr/>
        </p:nvSpPr>
        <p:spPr>
          <a:xfrm rot="10800000">
            <a:off x="10733400" y="4760640"/>
            <a:ext cx="1460520" cy="730080"/>
          </a:xfrm>
          <a:custGeom>
            <a:avLst/>
            <a:gdLst/>
            <a:ahLst/>
            <a:rect l="l" t="t" r="r" b="b"/>
            <a:pathLst>
              <a:path w="1371600" h="685800">
                <a:moveTo>
                  <a:pt x="0" y="685800"/>
                </a:moveTo>
                <a:cubicBezTo>
                  <a:pt x="0" y="307043"/>
                  <a:pt x="307043" y="0"/>
                  <a:pt x="685800" y="0"/>
                </a:cubicBezTo>
                <a:cubicBezTo>
                  <a:pt x="1064557" y="0"/>
                  <a:pt x="1371600" y="307043"/>
                  <a:pt x="1371600" y="685800"/>
                </a:cubicBezTo>
                <a:lnTo>
                  <a:pt x="685800" y="685800"/>
                </a:lnTo>
                <a:close/>
              </a:path>
            </a:pathLst>
          </a:custGeom>
          <a:solidFill>
            <a:srgbClr val="e9aeb1"/>
          </a:solidFill>
          <a:ln>
            <a:noFill/>
          </a:ln>
        </p:spPr>
        <p:style>
          <a:lnRef idx="2">
            <a:schemeClr val="accent1">
              <a:shade val="50000"/>
            </a:schemeClr>
          </a:lnRef>
          <a:fillRef idx="1">
            <a:schemeClr val="accent1"/>
          </a:fillRef>
          <a:effectRef idx="0">
            <a:schemeClr val="accent1"/>
          </a:effectRef>
          <a:fontRef idx="minor"/>
        </p:style>
      </p:sp>
      <p:sp>
        <p:nvSpPr>
          <p:cNvPr id="296" name="CustomShape 21"/>
          <p:cNvSpPr/>
          <p:nvPr/>
        </p:nvSpPr>
        <p:spPr>
          <a:xfrm rot="16200000">
            <a:off x="10735200" y="5566320"/>
            <a:ext cx="680760" cy="685440"/>
          </a:xfrm>
          <a:custGeom>
            <a:avLst/>
            <a:gdLst/>
            <a:ahLst/>
            <a:rect l="l" t="t" r="r" b="b"/>
            <a:pathLst>
              <a:path w="681228" h="685800">
                <a:moveTo>
                  <a:pt x="0" y="0"/>
                </a:moveTo>
                <a:lnTo>
                  <a:pt x="338328" y="0"/>
                </a:lnTo>
                <a:cubicBezTo>
                  <a:pt x="527706" y="0"/>
                  <a:pt x="681228" y="153522"/>
                  <a:pt x="681228" y="342900"/>
                </a:cubicBezTo>
                <a:cubicBezTo>
                  <a:pt x="681228" y="532279"/>
                  <a:pt x="527706" y="685800"/>
                  <a:pt x="338328" y="685800"/>
                </a:cubicBezTo>
                <a:lnTo>
                  <a:pt x="0" y="685800"/>
                </a:lnTo>
                <a:close/>
              </a:path>
            </a:pathLst>
          </a:custGeom>
          <a:solidFill>
            <a:srgbClr val="9c2d36"/>
          </a:solidFill>
          <a:ln>
            <a:noFill/>
          </a:ln>
        </p:spPr>
        <p:style>
          <a:lnRef idx="2">
            <a:schemeClr val="accent1">
              <a:shade val="50000"/>
            </a:schemeClr>
          </a:lnRef>
          <a:fillRef idx="1">
            <a:schemeClr val="accent1"/>
          </a:fillRef>
          <a:effectRef idx="0">
            <a:schemeClr val="accent1"/>
          </a:effectRef>
          <a:fontRef idx="minor"/>
        </p:style>
      </p:sp>
      <p:sp>
        <p:nvSpPr>
          <p:cNvPr id="297" name="CustomShape 22"/>
          <p:cNvSpPr/>
          <p:nvPr/>
        </p:nvSpPr>
        <p:spPr>
          <a:xfrm rot="18900000">
            <a:off x="11611440" y="4009320"/>
            <a:ext cx="486360" cy="4863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298" name="CustomShape 23"/>
          <p:cNvSpPr/>
          <p:nvPr/>
        </p:nvSpPr>
        <p:spPr>
          <a:xfrm>
            <a:off x="11580840" y="2328480"/>
            <a:ext cx="548280" cy="548280"/>
          </a:xfrm>
          <a:prstGeom prst="ellipse">
            <a:avLst/>
          </a:prstGeom>
          <a:solidFill>
            <a:srgbClr val="dd3d46"/>
          </a:solidFill>
          <a:ln>
            <a:noFill/>
          </a:ln>
        </p:spPr>
        <p:style>
          <a:lnRef idx="2">
            <a:schemeClr val="accent1">
              <a:shade val="50000"/>
            </a:schemeClr>
          </a:lnRef>
          <a:fillRef idx="1">
            <a:schemeClr val="accent1"/>
          </a:fillRef>
          <a:effectRef idx="0">
            <a:schemeClr val="accent1"/>
          </a:effectRef>
          <a:fontRef idx="minor"/>
        </p:style>
      </p:sp>
      <p:sp>
        <p:nvSpPr>
          <p:cNvPr id="299" name="CustomShape 24"/>
          <p:cNvSpPr/>
          <p:nvPr/>
        </p:nvSpPr>
        <p:spPr>
          <a:xfrm rot="16200000">
            <a:off x="10354320" y="3526920"/>
            <a:ext cx="1442880" cy="685440"/>
          </a:xfrm>
          <a:custGeom>
            <a:avLst/>
            <a:gdLst/>
            <a:ahLst/>
            <a:rect l="l" t="t" r="r" b="b"/>
            <a:pathLst>
              <a:path w="1371600" h="685800">
                <a:moveTo>
                  <a:pt x="0" y="685800"/>
                </a:moveTo>
                <a:lnTo>
                  <a:pt x="0" y="0"/>
                </a:lnTo>
                <a:lnTo>
                  <a:pt x="685800" y="0"/>
                </a:lnTo>
                <a:lnTo>
                  <a:pt x="1026399" y="0"/>
                </a:lnTo>
                <a:cubicBezTo>
                  <a:pt x="1217048" y="0"/>
                  <a:pt x="1371600" y="153522"/>
                  <a:pt x="1371600" y="342900"/>
                </a:cubicBezTo>
                <a:cubicBezTo>
                  <a:pt x="1371600" y="532279"/>
                  <a:pt x="1217048" y="685800"/>
                  <a:pt x="1026399" y="685800"/>
                </a:cubicBezTo>
                <a:lnTo>
                  <a:pt x="685800" y="685800"/>
                </a:lnTo>
                <a:close/>
              </a:path>
            </a:pathLst>
          </a:custGeom>
          <a:solidFill>
            <a:srgbClr val="e3414f"/>
          </a:solidFill>
          <a:ln>
            <a:noFill/>
          </a:ln>
        </p:spPr>
        <p:style>
          <a:lnRef idx="2">
            <a:schemeClr val="accent1">
              <a:shade val="50000"/>
            </a:schemeClr>
          </a:lnRef>
          <a:fillRef idx="1">
            <a:schemeClr val="accent1"/>
          </a:fillRef>
          <a:effectRef idx="0">
            <a:schemeClr val="accent1"/>
          </a:effectRef>
          <a:fontRef idx="minor"/>
        </p:style>
      </p:sp>
      <p:sp>
        <p:nvSpPr>
          <p:cNvPr id="300" name="CustomShape 25"/>
          <p:cNvSpPr/>
          <p:nvPr/>
        </p:nvSpPr>
        <p:spPr>
          <a:xfrm rot="5400000">
            <a:off x="-126000" y="126000"/>
            <a:ext cx="938160" cy="685440"/>
          </a:xfrm>
          <a:custGeom>
            <a:avLst/>
            <a:gdLst/>
            <a:ahLst/>
            <a:rect l="l" t="t" r="r" b="b"/>
            <a:pathLst>
              <a:path w="938686" h="685799">
                <a:moveTo>
                  <a:pt x="0" y="685799"/>
                </a:moveTo>
                <a:lnTo>
                  <a:pt x="0" y="49530"/>
                </a:lnTo>
                <a:lnTo>
                  <a:pt x="114673" y="13933"/>
                </a:lnTo>
                <a:cubicBezTo>
                  <a:pt x="159317" y="4798"/>
                  <a:pt x="205541" y="0"/>
                  <a:pt x="252886" y="0"/>
                </a:cubicBezTo>
                <a:cubicBezTo>
                  <a:pt x="584298" y="0"/>
                  <a:pt x="860805" y="235080"/>
                  <a:pt x="924753" y="547587"/>
                </a:cubicBezTo>
                <a:lnTo>
                  <a:pt x="938686" y="685799"/>
                </a:lnTo>
                <a:close/>
              </a:path>
            </a:pathLst>
          </a:custGeom>
          <a:solidFill>
            <a:srgbClr val="e3414f"/>
          </a:solidFill>
          <a:ln>
            <a:noFill/>
          </a:ln>
        </p:spPr>
        <p:style>
          <a:lnRef idx="2">
            <a:schemeClr val="accent1">
              <a:shade val="50000"/>
            </a:schemeClr>
          </a:lnRef>
          <a:fillRef idx="1">
            <a:schemeClr val="accent1"/>
          </a:fillRef>
          <a:effectRef idx="0">
            <a:schemeClr val="accent1"/>
          </a:effectRef>
          <a:fontRef idx="minor"/>
        </p:style>
      </p:sp>
      <p:sp>
        <p:nvSpPr>
          <p:cNvPr id="301" name="CustomShape 26"/>
          <p:cNvSpPr/>
          <p:nvPr/>
        </p:nvSpPr>
        <p:spPr>
          <a:xfrm rot="18900000">
            <a:off x="1025640" y="-93600"/>
            <a:ext cx="190440" cy="190440"/>
          </a:xfrm>
          <a:custGeom>
            <a:avLst/>
            <a:gdLst/>
            <a:ahLst/>
            <a:rect l="l" t="t" r="r" b="b"/>
            <a:pathLst>
              <a:path w="190682" h="190681">
                <a:moveTo>
                  <a:pt x="0" y="0"/>
                </a:moveTo>
                <a:lnTo>
                  <a:pt x="190682" y="190681"/>
                </a:lnTo>
                <a:lnTo>
                  <a:pt x="0" y="190681"/>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302" name="CustomShape 27"/>
          <p:cNvSpPr/>
          <p:nvPr/>
        </p:nvSpPr>
        <p:spPr>
          <a:xfrm>
            <a:off x="0" y="6652440"/>
            <a:ext cx="489600" cy="206640"/>
          </a:xfrm>
          <a:custGeom>
            <a:avLst/>
            <a:gdLst/>
            <a:ahLst/>
            <a:rect l="l" t="t" r="r" b="b"/>
            <a:pathLst>
              <a:path w="489913" h="206901">
                <a:moveTo>
                  <a:pt x="0" y="0"/>
                </a:moveTo>
                <a:cubicBezTo>
                  <a:pt x="189379" y="0"/>
                  <a:pt x="360828" y="76761"/>
                  <a:pt x="484934" y="200866"/>
                </a:cubicBezTo>
                <a:lnTo>
                  <a:pt x="489913" y="206901"/>
                </a:lnTo>
                <a:lnTo>
                  <a:pt x="0" y="206901"/>
                </a:lnTo>
                <a:close/>
              </a:path>
            </a:pathLst>
          </a:custGeom>
          <a:solidFill>
            <a:srgbClr val="e3414f"/>
          </a:solidFill>
          <a:ln>
            <a:noFill/>
          </a:ln>
        </p:spPr>
        <p:style>
          <a:lnRef idx="2">
            <a:schemeClr val="accent1">
              <a:shade val="50000"/>
            </a:schemeClr>
          </a:lnRef>
          <a:fillRef idx="1">
            <a:schemeClr val="accent1"/>
          </a:fillRef>
          <a:effectRef idx="0">
            <a:schemeClr val="accent1"/>
          </a:effectRef>
          <a:fontRef idx="minor"/>
        </p:style>
      </p:sp>
      <p:sp>
        <p:nvSpPr>
          <p:cNvPr id="303" name="CustomShape 28"/>
          <p:cNvSpPr/>
          <p:nvPr/>
        </p:nvSpPr>
        <p:spPr>
          <a:xfrm rot="5400000">
            <a:off x="1018080" y="6413040"/>
            <a:ext cx="206640" cy="685440"/>
          </a:xfrm>
          <a:custGeom>
            <a:avLst/>
            <a:gdLst/>
            <a:ahLst/>
            <a:rect l="l" t="t" r="r" b="b"/>
            <a:pathLst>
              <a:path w="206901" h="685800">
                <a:moveTo>
                  <a:pt x="0" y="685800"/>
                </a:moveTo>
                <a:lnTo>
                  <a:pt x="0" y="0"/>
                </a:lnTo>
                <a:cubicBezTo>
                  <a:pt x="47345" y="0"/>
                  <a:pt x="93569" y="4798"/>
                  <a:pt x="138213" y="13933"/>
                </a:cubicBezTo>
                <a:lnTo>
                  <a:pt x="206901" y="35255"/>
                </a:lnTo>
                <a:lnTo>
                  <a:pt x="206901" y="685800"/>
                </a:lnTo>
                <a:close/>
              </a:path>
            </a:pathLst>
          </a:custGeom>
          <a:solidFill>
            <a:srgbClr val="e9aeb1"/>
          </a:solidFill>
          <a:ln>
            <a:noFill/>
          </a:ln>
        </p:spPr>
        <p:style>
          <a:lnRef idx="2">
            <a:schemeClr val="accent1">
              <a:shade val="50000"/>
            </a:schemeClr>
          </a:lnRef>
          <a:fillRef idx="1">
            <a:schemeClr val="accent1"/>
          </a:fillRef>
          <a:effectRef idx="0">
            <a:schemeClr val="accent1"/>
          </a:effectRef>
          <a:fontRef idx="minor"/>
        </p:style>
      </p:sp>
      <p:sp>
        <p:nvSpPr>
          <p:cNvPr id="304" name="CustomShape 29"/>
          <p:cNvSpPr/>
          <p:nvPr/>
        </p:nvSpPr>
        <p:spPr>
          <a:xfrm rot="10800000">
            <a:off x="10733400" y="6514560"/>
            <a:ext cx="685440" cy="344520"/>
          </a:xfrm>
          <a:custGeom>
            <a:avLst/>
            <a:gdLst/>
            <a:ahLst/>
            <a:rect l="l" t="t" r="r" b="b"/>
            <a:pathLst>
              <a:path w="685800" h="345045">
                <a:moveTo>
                  <a:pt x="685800" y="345045"/>
                </a:moveTo>
                <a:lnTo>
                  <a:pt x="0" y="345045"/>
                </a:lnTo>
                <a:lnTo>
                  <a:pt x="0" y="0"/>
                </a:lnTo>
                <a:lnTo>
                  <a:pt x="589515" y="0"/>
                </a:lnTo>
                <a:lnTo>
                  <a:pt x="631906" y="78101"/>
                </a:lnTo>
                <a:cubicBezTo>
                  <a:pt x="666610" y="160149"/>
                  <a:pt x="685800" y="250356"/>
                  <a:pt x="685800" y="345045"/>
                </a:cubicBezTo>
                <a:close/>
              </a:path>
            </a:pathLst>
          </a:custGeom>
          <a:solidFill>
            <a:srgbClr val="e3414f"/>
          </a:solidFill>
          <a:ln>
            <a:noFill/>
          </a:ln>
        </p:spPr>
        <p:style>
          <a:lnRef idx="2">
            <a:schemeClr val="accent1">
              <a:shade val="50000"/>
            </a:schemeClr>
          </a:lnRef>
          <a:fillRef idx="1">
            <a:schemeClr val="accent1"/>
          </a:fillRef>
          <a:effectRef idx="0">
            <a:schemeClr val="accent1"/>
          </a:effectRef>
          <a:fontRef idx="minor"/>
        </p:style>
      </p:sp>
      <p:sp>
        <p:nvSpPr>
          <p:cNvPr id="305" name="CustomShape 30"/>
          <p:cNvSpPr/>
          <p:nvPr/>
        </p:nvSpPr>
        <p:spPr>
          <a:xfrm>
            <a:off x="68760" y="1913400"/>
            <a:ext cx="548280" cy="548280"/>
          </a:xfrm>
          <a:prstGeom prst="ellipse">
            <a:avLst/>
          </a:prstGeom>
          <a:solidFill>
            <a:srgbClr val="232527"/>
          </a:solidFill>
          <a:ln>
            <a:noFill/>
          </a:ln>
        </p:spPr>
        <p:style>
          <a:lnRef idx="2">
            <a:schemeClr val="accent1">
              <a:shade val="50000"/>
            </a:schemeClr>
          </a:lnRef>
          <a:fillRef idx="1">
            <a:schemeClr val="accent1"/>
          </a:fillRef>
          <a:effectRef idx="0">
            <a:schemeClr val="accent1"/>
          </a:effectRef>
          <a:fontRef idx="minor"/>
        </p:style>
      </p:sp>
      <p:sp>
        <p:nvSpPr>
          <p:cNvPr id="306" name="CustomShape 31"/>
          <p:cNvSpPr/>
          <p:nvPr/>
        </p:nvSpPr>
        <p:spPr>
          <a:xfrm>
            <a:off x="14400" y="1064520"/>
            <a:ext cx="1445400" cy="722520"/>
          </a:xfrm>
          <a:custGeom>
            <a:avLst/>
            <a:gdLst/>
            <a:ahLst/>
            <a:rect l="l" t="t" r="r" b="b"/>
            <a:pathLst>
              <a:path w="1371600" h="685800">
                <a:moveTo>
                  <a:pt x="0" y="685800"/>
                </a:moveTo>
                <a:cubicBezTo>
                  <a:pt x="0" y="307043"/>
                  <a:pt x="307043" y="0"/>
                  <a:pt x="685800" y="0"/>
                </a:cubicBezTo>
                <a:cubicBezTo>
                  <a:pt x="1064557" y="0"/>
                  <a:pt x="1371600" y="307043"/>
                  <a:pt x="1371600" y="685800"/>
                </a:cubicBezTo>
                <a:lnTo>
                  <a:pt x="685800" y="68580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p:style>
      </p:sp>
      <p:sp>
        <p:nvSpPr>
          <p:cNvPr id="307" name="CustomShape 32"/>
          <p:cNvSpPr/>
          <p:nvPr/>
        </p:nvSpPr>
        <p:spPr>
          <a:xfrm rot="10800000">
            <a:off x="2880" y="5142960"/>
            <a:ext cx="680760" cy="685440"/>
          </a:xfrm>
          <a:custGeom>
            <a:avLst/>
            <a:gdLst/>
            <a:ahLst/>
            <a:rect l="l" t="t" r="r" b="b"/>
            <a:pathLst>
              <a:path w="681228" h="685800">
                <a:moveTo>
                  <a:pt x="0" y="0"/>
                </a:moveTo>
                <a:lnTo>
                  <a:pt x="338328" y="0"/>
                </a:lnTo>
                <a:cubicBezTo>
                  <a:pt x="527706" y="0"/>
                  <a:pt x="681228" y="153522"/>
                  <a:pt x="681228" y="342900"/>
                </a:cubicBezTo>
                <a:cubicBezTo>
                  <a:pt x="681228" y="532279"/>
                  <a:pt x="527706" y="685800"/>
                  <a:pt x="338328" y="685800"/>
                </a:cubicBezTo>
                <a:lnTo>
                  <a:pt x="0" y="68580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p:style>
      </p:sp>
      <p:sp>
        <p:nvSpPr>
          <p:cNvPr id="308" name="CustomShape 33"/>
          <p:cNvSpPr/>
          <p:nvPr/>
        </p:nvSpPr>
        <p:spPr>
          <a:xfrm>
            <a:off x="778320" y="257400"/>
            <a:ext cx="685440" cy="685440"/>
          </a:xfrm>
          <a:prstGeom prst="roundRect">
            <a:avLst>
              <a:gd name="adj" fmla="val 16667"/>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p:style>
      </p:sp>
      <p:sp>
        <p:nvSpPr>
          <p:cNvPr id="309" name="CustomShape 34"/>
          <p:cNvSpPr/>
          <p:nvPr/>
        </p:nvSpPr>
        <p:spPr>
          <a:xfrm rot="5400000">
            <a:off x="399600" y="2292120"/>
            <a:ext cx="1442880" cy="685440"/>
          </a:xfrm>
          <a:custGeom>
            <a:avLst/>
            <a:gdLst/>
            <a:ahLst/>
            <a:rect l="l" t="t" r="r" b="b"/>
            <a:pathLst>
              <a:path w="1371600" h="685800">
                <a:moveTo>
                  <a:pt x="0" y="685800"/>
                </a:moveTo>
                <a:lnTo>
                  <a:pt x="0" y="0"/>
                </a:lnTo>
                <a:lnTo>
                  <a:pt x="685800" y="0"/>
                </a:lnTo>
                <a:lnTo>
                  <a:pt x="1026399" y="0"/>
                </a:lnTo>
                <a:cubicBezTo>
                  <a:pt x="1217048" y="0"/>
                  <a:pt x="1371600" y="153522"/>
                  <a:pt x="1371600" y="342900"/>
                </a:cubicBezTo>
                <a:cubicBezTo>
                  <a:pt x="1371600" y="532279"/>
                  <a:pt x="1217048" y="685800"/>
                  <a:pt x="1026399" y="685800"/>
                </a:cubicBezTo>
                <a:lnTo>
                  <a:pt x="685800" y="68580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p:style>
      </p:sp>
      <p:sp>
        <p:nvSpPr>
          <p:cNvPr id="310" name="CustomShape 35"/>
          <p:cNvSpPr/>
          <p:nvPr/>
        </p:nvSpPr>
        <p:spPr>
          <a:xfrm>
            <a:off x="0" y="2670840"/>
            <a:ext cx="685440" cy="685440"/>
          </a:xfrm>
          <a:custGeom>
            <a:avLst/>
            <a:gdLst/>
            <a:ahLst/>
            <a:rect l="l" t="t" r="r" b="b"/>
            <a:pathLst>
              <a:path w="685800" h="685800">
                <a:moveTo>
                  <a:pt x="0" y="0"/>
                </a:moveTo>
                <a:cubicBezTo>
                  <a:pt x="378757" y="0"/>
                  <a:pt x="685800" y="307043"/>
                  <a:pt x="685800" y="685800"/>
                </a:cubicBezTo>
                <a:lnTo>
                  <a:pt x="0" y="6858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p:style>
      </p:sp>
      <p:sp>
        <p:nvSpPr>
          <p:cNvPr id="311" name="CustomShape 36"/>
          <p:cNvSpPr/>
          <p:nvPr/>
        </p:nvSpPr>
        <p:spPr>
          <a:xfrm rot="5400000">
            <a:off x="10390320" y="1946880"/>
            <a:ext cx="1371240" cy="685440"/>
          </a:xfrm>
          <a:custGeom>
            <a:avLst/>
            <a:gdLst/>
            <a:ahLst/>
            <a:rect l="l" t="t" r="r" b="b"/>
            <a:pathLst>
              <a:path w="1371600" h="685800">
                <a:moveTo>
                  <a:pt x="0" y="685800"/>
                </a:moveTo>
                <a:cubicBezTo>
                  <a:pt x="0" y="307043"/>
                  <a:pt x="307043" y="0"/>
                  <a:pt x="685800" y="0"/>
                </a:cubicBezTo>
                <a:cubicBezTo>
                  <a:pt x="1064557" y="0"/>
                  <a:pt x="1371600" y="307043"/>
                  <a:pt x="1371600" y="685800"/>
                </a:cubicBezTo>
                <a:lnTo>
                  <a:pt x="685800" y="6858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p:style>
      </p:sp>
      <p:sp>
        <p:nvSpPr>
          <p:cNvPr id="312" name="CustomShape 37"/>
          <p:cNvSpPr/>
          <p:nvPr/>
        </p:nvSpPr>
        <p:spPr>
          <a:xfrm rot="16200000">
            <a:off x="11169000" y="971640"/>
            <a:ext cx="1371240" cy="685440"/>
          </a:xfrm>
          <a:custGeom>
            <a:avLst/>
            <a:gdLst/>
            <a:ahLst/>
            <a:rect l="l" t="t" r="r" b="b"/>
            <a:pathLst>
              <a:path w="1371600" h="685800">
                <a:moveTo>
                  <a:pt x="0" y="685800"/>
                </a:moveTo>
                <a:cubicBezTo>
                  <a:pt x="0" y="307043"/>
                  <a:pt x="307043" y="0"/>
                  <a:pt x="685800" y="0"/>
                </a:cubicBezTo>
                <a:cubicBezTo>
                  <a:pt x="1064557" y="0"/>
                  <a:pt x="1371600" y="307043"/>
                  <a:pt x="1371600" y="685800"/>
                </a:cubicBezTo>
                <a:lnTo>
                  <a:pt x="685800" y="68580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313" name="CustomShape 38"/>
          <p:cNvSpPr/>
          <p:nvPr/>
        </p:nvSpPr>
        <p:spPr>
          <a:xfrm rot="5400000">
            <a:off x="435600" y="5485320"/>
            <a:ext cx="1371240" cy="685440"/>
          </a:xfrm>
          <a:custGeom>
            <a:avLst/>
            <a:gdLst/>
            <a:ahLst/>
            <a:rect l="l" t="t" r="r" b="b"/>
            <a:pathLst>
              <a:path w="1371600" h="685800">
                <a:moveTo>
                  <a:pt x="0" y="685800"/>
                </a:moveTo>
                <a:cubicBezTo>
                  <a:pt x="0" y="307043"/>
                  <a:pt x="307043" y="0"/>
                  <a:pt x="685800" y="0"/>
                </a:cubicBezTo>
                <a:cubicBezTo>
                  <a:pt x="1064557" y="0"/>
                  <a:pt x="1371600" y="307043"/>
                  <a:pt x="1371600" y="685800"/>
                </a:cubicBezTo>
                <a:lnTo>
                  <a:pt x="685800" y="68580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314" name="CustomShape 39"/>
          <p:cNvSpPr/>
          <p:nvPr/>
        </p:nvSpPr>
        <p:spPr>
          <a:xfrm>
            <a:off x="68760" y="5965560"/>
            <a:ext cx="548280" cy="54828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p:style>
      </p:sp>
      <p:sp>
        <p:nvSpPr>
          <p:cNvPr id="315" name="CustomShape 40"/>
          <p:cNvSpPr/>
          <p:nvPr/>
        </p:nvSpPr>
        <p:spPr>
          <a:xfrm rot="16200000">
            <a:off x="11508120" y="3133440"/>
            <a:ext cx="685440" cy="685440"/>
          </a:xfrm>
          <a:custGeom>
            <a:avLst/>
            <a:gdLst/>
            <a:ahLst/>
            <a:rect l="l" t="t" r="r" b="b"/>
            <a:pathLst>
              <a:path w="685800" h="685800">
                <a:moveTo>
                  <a:pt x="0" y="0"/>
                </a:moveTo>
                <a:cubicBezTo>
                  <a:pt x="378757" y="0"/>
                  <a:pt x="685800" y="307043"/>
                  <a:pt x="685800" y="685800"/>
                </a:cubicBezTo>
                <a:lnTo>
                  <a:pt x="0" y="68580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p:style>
      </p:sp>
      <p:sp>
        <p:nvSpPr>
          <p:cNvPr id="316" name="CustomShape 41"/>
          <p:cNvSpPr/>
          <p:nvPr/>
        </p:nvSpPr>
        <p:spPr>
          <a:xfrm>
            <a:off x="11580840" y="5634720"/>
            <a:ext cx="548280" cy="54828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p:style>
      </p:sp>
      <p:sp>
        <p:nvSpPr>
          <p:cNvPr id="317" name="CustomShape 42"/>
          <p:cNvSpPr/>
          <p:nvPr/>
        </p:nvSpPr>
        <p:spPr>
          <a:xfrm>
            <a:off x="10735200" y="627480"/>
            <a:ext cx="680760" cy="685440"/>
          </a:xfrm>
          <a:custGeom>
            <a:avLst/>
            <a:gdLst/>
            <a:ahLst/>
            <a:rect l="l" t="t" r="r" b="b"/>
            <a:pathLst>
              <a:path w="681228" h="685800">
                <a:moveTo>
                  <a:pt x="0" y="0"/>
                </a:moveTo>
                <a:lnTo>
                  <a:pt x="338328" y="0"/>
                </a:lnTo>
                <a:cubicBezTo>
                  <a:pt x="527706" y="0"/>
                  <a:pt x="681228" y="153522"/>
                  <a:pt x="681228" y="342900"/>
                </a:cubicBezTo>
                <a:cubicBezTo>
                  <a:pt x="681228" y="532279"/>
                  <a:pt x="527706" y="685800"/>
                  <a:pt x="338328" y="685800"/>
                </a:cubicBezTo>
                <a:lnTo>
                  <a:pt x="0" y="68580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p:style>
      </p:sp>
      <p:sp>
        <p:nvSpPr>
          <p:cNvPr id="318" name="CustomShape 43"/>
          <p:cNvSpPr/>
          <p:nvPr/>
        </p:nvSpPr>
        <p:spPr>
          <a:xfrm rot="10800000">
            <a:off x="10733400" y="4760640"/>
            <a:ext cx="1460520" cy="730080"/>
          </a:xfrm>
          <a:custGeom>
            <a:avLst/>
            <a:gdLst/>
            <a:ahLst/>
            <a:rect l="l" t="t" r="r" b="b"/>
            <a:pathLst>
              <a:path w="1371600" h="685800">
                <a:moveTo>
                  <a:pt x="0" y="685800"/>
                </a:moveTo>
                <a:cubicBezTo>
                  <a:pt x="0" y="307043"/>
                  <a:pt x="307043" y="0"/>
                  <a:pt x="685800" y="0"/>
                </a:cubicBezTo>
                <a:cubicBezTo>
                  <a:pt x="1064557" y="0"/>
                  <a:pt x="1371600" y="307043"/>
                  <a:pt x="1371600" y="685800"/>
                </a:cubicBezTo>
                <a:lnTo>
                  <a:pt x="685800" y="6858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p:style>
      </p:sp>
      <p:sp>
        <p:nvSpPr>
          <p:cNvPr id="319" name="CustomShape 44"/>
          <p:cNvSpPr/>
          <p:nvPr/>
        </p:nvSpPr>
        <p:spPr>
          <a:xfrm rot="16200000">
            <a:off x="10735200" y="5566320"/>
            <a:ext cx="680760" cy="685440"/>
          </a:xfrm>
          <a:custGeom>
            <a:avLst/>
            <a:gdLst/>
            <a:ahLst/>
            <a:rect l="l" t="t" r="r" b="b"/>
            <a:pathLst>
              <a:path w="681228" h="685800">
                <a:moveTo>
                  <a:pt x="0" y="0"/>
                </a:moveTo>
                <a:lnTo>
                  <a:pt x="338328" y="0"/>
                </a:lnTo>
                <a:cubicBezTo>
                  <a:pt x="527706" y="0"/>
                  <a:pt x="681228" y="153522"/>
                  <a:pt x="681228" y="342900"/>
                </a:cubicBezTo>
                <a:cubicBezTo>
                  <a:pt x="681228" y="532279"/>
                  <a:pt x="527706" y="685800"/>
                  <a:pt x="338328" y="685800"/>
                </a:cubicBezTo>
                <a:lnTo>
                  <a:pt x="0" y="68580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p:style>
      </p:sp>
      <p:sp>
        <p:nvSpPr>
          <p:cNvPr id="320" name="CustomShape 45"/>
          <p:cNvSpPr/>
          <p:nvPr/>
        </p:nvSpPr>
        <p:spPr>
          <a:xfrm rot="18900000">
            <a:off x="11611440" y="4009320"/>
            <a:ext cx="486360" cy="4863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321" name="CustomShape 46"/>
          <p:cNvSpPr/>
          <p:nvPr/>
        </p:nvSpPr>
        <p:spPr>
          <a:xfrm>
            <a:off x="11580840" y="2328480"/>
            <a:ext cx="548280" cy="54828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p:style>
      </p:sp>
      <p:sp>
        <p:nvSpPr>
          <p:cNvPr id="322" name="CustomShape 47"/>
          <p:cNvSpPr/>
          <p:nvPr/>
        </p:nvSpPr>
        <p:spPr>
          <a:xfrm rot="16200000">
            <a:off x="10354320" y="3526920"/>
            <a:ext cx="1442880" cy="685440"/>
          </a:xfrm>
          <a:custGeom>
            <a:avLst/>
            <a:gdLst/>
            <a:ahLst/>
            <a:rect l="l" t="t" r="r" b="b"/>
            <a:pathLst>
              <a:path w="1371600" h="685800">
                <a:moveTo>
                  <a:pt x="0" y="685800"/>
                </a:moveTo>
                <a:lnTo>
                  <a:pt x="0" y="0"/>
                </a:lnTo>
                <a:lnTo>
                  <a:pt x="685800" y="0"/>
                </a:lnTo>
                <a:lnTo>
                  <a:pt x="1026399" y="0"/>
                </a:lnTo>
                <a:cubicBezTo>
                  <a:pt x="1217048" y="0"/>
                  <a:pt x="1371600" y="153522"/>
                  <a:pt x="1371600" y="342900"/>
                </a:cubicBezTo>
                <a:cubicBezTo>
                  <a:pt x="1371600" y="532279"/>
                  <a:pt x="1217048" y="685800"/>
                  <a:pt x="1026399" y="685800"/>
                </a:cubicBezTo>
                <a:lnTo>
                  <a:pt x="685800" y="68580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p:style>
      </p:sp>
      <p:sp>
        <p:nvSpPr>
          <p:cNvPr id="323" name="CustomShape 48"/>
          <p:cNvSpPr/>
          <p:nvPr/>
        </p:nvSpPr>
        <p:spPr>
          <a:xfrm rot="5400000">
            <a:off x="-126000" y="126000"/>
            <a:ext cx="938160" cy="685440"/>
          </a:xfrm>
          <a:custGeom>
            <a:avLst/>
            <a:gdLst/>
            <a:ahLst/>
            <a:rect l="l" t="t" r="r" b="b"/>
            <a:pathLst>
              <a:path w="938686" h="685799">
                <a:moveTo>
                  <a:pt x="0" y="685799"/>
                </a:moveTo>
                <a:lnTo>
                  <a:pt x="0" y="49530"/>
                </a:lnTo>
                <a:lnTo>
                  <a:pt x="114673" y="13933"/>
                </a:lnTo>
                <a:cubicBezTo>
                  <a:pt x="159317" y="4798"/>
                  <a:pt x="205541" y="0"/>
                  <a:pt x="252886" y="0"/>
                </a:cubicBezTo>
                <a:cubicBezTo>
                  <a:pt x="584298" y="0"/>
                  <a:pt x="860805" y="235080"/>
                  <a:pt x="924753" y="547587"/>
                </a:cubicBezTo>
                <a:lnTo>
                  <a:pt x="938686" y="685799"/>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p:style>
      </p:sp>
      <p:sp>
        <p:nvSpPr>
          <p:cNvPr id="324" name="CustomShape 49"/>
          <p:cNvSpPr/>
          <p:nvPr/>
        </p:nvSpPr>
        <p:spPr>
          <a:xfrm rot="18900000">
            <a:off x="1025640" y="-93600"/>
            <a:ext cx="190440" cy="190440"/>
          </a:xfrm>
          <a:custGeom>
            <a:avLst/>
            <a:gdLst/>
            <a:ahLst/>
            <a:rect l="l" t="t" r="r" b="b"/>
            <a:pathLst>
              <a:path w="190682" h="190681">
                <a:moveTo>
                  <a:pt x="0" y="0"/>
                </a:moveTo>
                <a:lnTo>
                  <a:pt x="190682" y="190681"/>
                </a:lnTo>
                <a:lnTo>
                  <a:pt x="0" y="190681"/>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325" name="CustomShape 50"/>
          <p:cNvSpPr/>
          <p:nvPr/>
        </p:nvSpPr>
        <p:spPr>
          <a:xfrm>
            <a:off x="0" y="6652440"/>
            <a:ext cx="489600" cy="206640"/>
          </a:xfrm>
          <a:custGeom>
            <a:avLst/>
            <a:gdLst/>
            <a:ahLst/>
            <a:rect l="l" t="t" r="r" b="b"/>
            <a:pathLst>
              <a:path w="489913" h="206901">
                <a:moveTo>
                  <a:pt x="0" y="0"/>
                </a:moveTo>
                <a:cubicBezTo>
                  <a:pt x="189379" y="0"/>
                  <a:pt x="360828" y="76761"/>
                  <a:pt x="484934" y="200866"/>
                </a:cubicBezTo>
                <a:lnTo>
                  <a:pt x="489913" y="206901"/>
                </a:lnTo>
                <a:lnTo>
                  <a:pt x="0" y="206901"/>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p:style>
      </p:sp>
      <p:sp>
        <p:nvSpPr>
          <p:cNvPr id="326" name="CustomShape 51"/>
          <p:cNvSpPr/>
          <p:nvPr/>
        </p:nvSpPr>
        <p:spPr>
          <a:xfrm rot="5400000">
            <a:off x="1018080" y="6413040"/>
            <a:ext cx="206640" cy="685440"/>
          </a:xfrm>
          <a:custGeom>
            <a:avLst/>
            <a:gdLst/>
            <a:ahLst/>
            <a:rect l="l" t="t" r="r" b="b"/>
            <a:pathLst>
              <a:path w="206901" h="685800">
                <a:moveTo>
                  <a:pt x="0" y="685800"/>
                </a:moveTo>
                <a:lnTo>
                  <a:pt x="0" y="0"/>
                </a:lnTo>
                <a:cubicBezTo>
                  <a:pt x="47345" y="0"/>
                  <a:pt x="93569" y="4798"/>
                  <a:pt x="138213" y="13933"/>
                </a:cubicBezTo>
                <a:lnTo>
                  <a:pt x="206901" y="35255"/>
                </a:lnTo>
                <a:lnTo>
                  <a:pt x="206901" y="6858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p:style>
      </p:sp>
      <p:sp>
        <p:nvSpPr>
          <p:cNvPr id="327" name="CustomShape 52"/>
          <p:cNvSpPr/>
          <p:nvPr/>
        </p:nvSpPr>
        <p:spPr>
          <a:xfrm rot="10800000">
            <a:off x="10733400" y="6514560"/>
            <a:ext cx="685440" cy="344520"/>
          </a:xfrm>
          <a:custGeom>
            <a:avLst/>
            <a:gdLst/>
            <a:ahLst/>
            <a:rect l="l" t="t" r="r" b="b"/>
            <a:pathLst>
              <a:path w="685800" h="345045">
                <a:moveTo>
                  <a:pt x="685800" y="345045"/>
                </a:moveTo>
                <a:lnTo>
                  <a:pt x="0" y="345045"/>
                </a:lnTo>
                <a:lnTo>
                  <a:pt x="0" y="0"/>
                </a:lnTo>
                <a:lnTo>
                  <a:pt x="589515" y="0"/>
                </a:lnTo>
                <a:lnTo>
                  <a:pt x="631906" y="78101"/>
                </a:lnTo>
                <a:cubicBezTo>
                  <a:pt x="666610" y="160149"/>
                  <a:pt x="685800" y="250356"/>
                  <a:pt x="685800" y="345045"/>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p:style>
      </p:sp>
      <p:sp>
        <p:nvSpPr>
          <p:cNvPr id="328" name="CustomShape 53"/>
          <p:cNvSpPr/>
          <p:nvPr/>
        </p:nvSpPr>
        <p:spPr>
          <a:xfrm rot="18900000">
            <a:off x="11611440" y="6614640"/>
            <a:ext cx="486360" cy="486360"/>
          </a:xfrm>
          <a:custGeom>
            <a:avLst/>
            <a:gdLst/>
            <a:ahLst/>
            <a:rect l="l" t="t" r="r" b="b"/>
            <a:pathLst>
              <a:path w="486605" h="486605">
                <a:moveTo>
                  <a:pt x="486605" y="0"/>
                </a:moveTo>
                <a:lnTo>
                  <a:pt x="486605" y="486605"/>
                </a:lnTo>
                <a:lnTo>
                  <a:pt x="484961" y="486605"/>
                </a:lnTo>
                <a:lnTo>
                  <a:pt x="0" y="1645"/>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329" name="CustomShape 54"/>
          <p:cNvSpPr/>
          <p:nvPr/>
        </p:nvSpPr>
        <p:spPr>
          <a:xfrm rot="18900000">
            <a:off x="11130480" y="-339840"/>
            <a:ext cx="680400" cy="680400"/>
          </a:xfrm>
          <a:custGeom>
            <a:avLst/>
            <a:gdLst/>
            <a:ahLst/>
            <a:rect l="l" t="t" r="r" b="b"/>
            <a:pathLst>
              <a:path w="680847" h="680846">
                <a:moveTo>
                  <a:pt x="1" y="0"/>
                </a:moveTo>
                <a:lnTo>
                  <a:pt x="680847" y="680846"/>
                </a:lnTo>
                <a:lnTo>
                  <a:pt x="0" y="680846"/>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p:style>
      </p:sp>
      <p:sp>
        <p:nvSpPr>
          <p:cNvPr id="330" name="PlaceHolder 55"/>
          <p:cNvSpPr>
            <a:spLocks noGrp="1"/>
          </p:cNvSpPr>
          <p:nvPr>
            <p:ph type="title"/>
          </p:nvPr>
        </p:nvSpPr>
        <p:spPr>
          <a:xfrm>
            <a:off x="609480" y="273600"/>
            <a:ext cx="10972440" cy="1144800"/>
          </a:xfrm>
          <a:prstGeom prst="rect">
            <a:avLst/>
          </a:prstGeom>
        </p:spPr>
        <p:txBody>
          <a:bodyPr lIns="0" rIns="0" tIns="0" bIns="0" anchor="ctr">
            <a:noAutofit/>
          </a:bodyPr>
          <a:p>
            <a:r>
              <a:rPr b="0" lang="en-US" sz="1800" spc="-1" strike="noStrike">
                <a:solidFill>
                  <a:srgbClr val="232527"/>
                </a:solidFill>
                <a:latin typeface="Calibri"/>
              </a:rPr>
              <a:t>Click to edit the title text format</a:t>
            </a:r>
            <a:endParaRPr b="0" lang="en-US" sz="1800" spc="-1" strike="noStrike">
              <a:solidFill>
                <a:srgbClr val="232527"/>
              </a:solidFill>
              <a:latin typeface="Calibri"/>
            </a:endParaRPr>
          </a:p>
        </p:txBody>
      </p:sp>
      <p:sp>
        <p:nvSpPr>
          <p:cNvPr id="331" name="PlaceHolder 56"/>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232527"/>
                </a:solidFill>
                <a:latin typeface="Calibri"/>
              </a:rPr>
              <a:t>Click to edit the outline text format</a:t>
            </a:r>
            <a:endParaRPr b="0" lang="en-US" sz="2800" spc="-1" strike="noStrike">
              <a:solidFill>
                <a:srgbClr val="232527"/>
              </a:solidFill>
              <a:latin typeface="Calibri"/>
            </a:endParaRPr>
          </a:p>
          <a:p>
            <a:pPr lvl="1" marL="864000" indent="-324000">
              <a:spcBef>
                <a:spcPts val="1134"/>
              </a:spcBef>
              <a:buClr>
                <a:srgbClr val="000000"/>
              </a:buClr>
              <a:buSzPct val="75000"/>
              <a:buFont typeface="Symbol" charset="2"/>
              <a:buChar char=""/>
            </a:pPr>
            <a:r>
              <a:rPr b="0" lang="en-US" sz="2000" spc="-1" strike="noStrike">
                <a:solidFill>
                  <a:srgbClr val="232527"/>
                </a:solidFill>
                <a:latin typeface="Calibri"/>
              </a:rPr>
              <a:t>Second Outline Level</a:t>
            </a:r>
            <a:endParaRPr b="0" lang="en-US" sz="2000" spc="-1" strike="noStrike">
              <a:solidFill>
                <a:srgbClr val="232527"/>
              </a:solidFill>
              <a:latin typeface="Calibri"/>
            </a:endParaRPr>
          </a:p>
          <a:p>
            <a:pPr lvl="2" marL="1296000" indent="-288000">
              <a:spcBef>
                <a:spcPts val="850"/>
              </a:spcBef>
              <a:buClr>
                <a:srgbClr val="000000"/>
              </a:buClr>
              <a:buSzPct val="45000"/>
              <a:buFont typeface="Wingdings" charset="2"/>
              <a:buChar char=""/>
            </a:pPr>
            <a:r>
              <a:rPr b="0" lang="en-US" sz="1800" spc="-1" strike="noStrike">
                <a:solidFill>
                  <a:srgbClr val="232527"/>
                </a:solidFill>
                <a:latin typeface="Calibri"/>
              </a:rPr>
              <a:t>Third Outline Level</a:t>
            </a:r>
            <a:endParaRPr b="0" lang="en-US" sz="1800" spc="-1" strike="noStrike">
              <a:solidFill>
                <a:srgbClr val="232527"/>
              </a:solidFill>
              <a:latin typeface="Calibri"/>
            </a:endParaRPr>
          </a:p>
          <a:p>
            <a:pPr lvl="3" marL="1728000" indent="-216000">
              <a:spcBef>
                <a:spcPts val="567"/>
              </a:spcBef>
              <a:buClr>
                <a:srgbClr val="000000"/>
              </a:buClr>
              <a:buSzPct val="75000"/>
              <a:buFont typeface="Symbol" charset="2"/>
              <a:buChar char=""/>
            </a:pPr>
            <a:r>
              <a:rPr b="0" lang="en-US" sz="1800" spc="-1" strike="noStrike">
                <a:solidFill>
                  <a:srgbClr val="232527"/>
                </a:solidFill>
                <a:latin typeface="Calibri"/>
              </a:rPr>
              <a:t>Fourth Outline Level</a:t>
            </a:r>
            <a:endParaRPr b="0" lang="en-US" sz="1800" spc="-1" strike="noStrike">
              <a:solidFill>
                <a:srgbClr val="232527"/>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232527"/>
                </a:solidFill>
                <a:latin typeface="Calibri"/>
              </a:rPr>
              <a:t>Fifth Outline Level</a:t>
            </a:r>
            <a:endParaRPr b="0" lang="en-US" sz="2000" spc="-1" strike="noStrike">
              <a:solidFill>
                <a:srgbClr val="232527"/>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232527"/>
                </a:solidFill>
                <a:latin typeface="Calibri"/>
              </a:rPr>
              <a:t>Sixth Outline Level</a:t>
            </a:r>
            <a:endParaRPr b="0" lang="en-US" sz="2000" spc="-1" strike="noStrike">
              <a:solidFill>
                <a:srgbClr val="232527"/>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232527"/>
                </a:solidFill>
                <a:latin typeface="Calibri"/>
              </a:rPr>
              <a:t>Seventh Outline Level</a:t>
            </a:r>
            <a:endParaRPr b="0" lang="en-US" sz="2000" spc="-1" strike="noStrike">
              <a:solidFill>
                <a:srgbClr val="232527"/>
              </a:solidFill>
              <a:latin typeface="Calibri"/>
            </a:endParaRPr>
          </a:p>
        </p:txBody>
      </p:sp>
    </p:spTree>
  </p:cSld>
  <p:clrMap bg1="lt1" bg2="lt2" tx1="dk1" tx2="dk2" accent1="accent1" accent2="accent2" accent3="accent3" accent4="accent4" accent5="accent5" accent6="accent6" hlink="hlink" folHlink="folHlink"/>
  <p:sldLayoutIdLst>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image" Target="../media/image23.png"/><Relationship Id="rId3" Type="http://schemas.openxmlformats.org/officeDocument/2006/relationships/image" Target="../media/image24.png"/><Relationship Id="rId4" Type="http://schemas.openxmlformats.org/officeDocument/2006/relationships/image" Target="../media/image25.png"/><Relationship Id="rId5"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2.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image" Target="../media/image27.png"/><Relationship Id="rId3" Type="http://schemas.openxmlformats.org/officeDocument/2006/relationships/image" Target="../media/image28.png"/><Relationship Id="rId4" Type="http://schemas.openxmlformats.org/officeDocument/2006/relationships/image" Target="../media/image29.jpeg"/><Relationship Id="rId5" Type="http://schemas.openxmlformats.org/officeDocument/2006/relationships/image" Target="../media/image30.png"/><Relationship Id="rId6" Type="http://schemas.openxmlformats.org/officeDocument/2006/relationships/image" Target="../media/image31.png"/><Relationship Id="rId7"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32.png"/><Relationship Id="rId2" Type="http://schemas.openxmlformats.org/officeDocument/2006/relationships/image" Target="../media/image33.png"/><Relationship Id="rId3" Type="http://schemas.openxmlformats.org/officeDocument/2006/relationships/image" Target="../media/image34.png"/><Relationship Id="rId4" Type="http://schemas.openxmlformats.org/officeDocument/2006/relationships/image" Target="../media/image35.png"/><Relationship Id="rId5" Type="http://schemas.openxmlformats.org/officeDocument/2006/relationships/image" Target="../media/image36.png"/><Relationship Id="rId6" Type="http://schemas.openxmlformats.org/officeDocument/2006/relationships/image" Target="../media/image37.png"/><Relationship Id="rId7" Type="http://schemas.openxmlformats.org/officeDocument/2006/relationships/image" Target="../media/image38.png"/><Relationship Id="rId8" Type="http://schemas.openxmlformats.org/officeDocument/2006/relationships/image" Target="../media/image39.png"/><Relationship Id="rId9" Type="http://schemas.openxmlformats.org/officeDocument/2006/relationships/image" Target="../media/image40.png"/><Relationship Id="rId10"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5.xml.rels><?xml version="1.0" encoding="UTF-8"?>
<Relationships xmlns="http://schemas.openxmlformats.org/package/2006/relationships"><Relationship Id="rId1" Type="http://schemas.openxmlformats.org/officeDocument/2006/relationships/image" Target="../media/image41.pn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42.png"/><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43.png"/><Relationship Id="rId2"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2.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image" Target="../media/image12.png"/><Relationship Id="rId4"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7.png"/><Relationship Id="rId6"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image" Target="../media/image19.png"/><Relationship Id="rId3" Type="http://schemas.openxmlformats.org/officeDocument/2006/relationships/image" Target="../media/image20.png"/><Relationship Id="rId4" Type="http://schemas.openxmlformats.org/officeDocument/2006/relationships/image" Target="../media/image21.png"/><Relationship Id="rId5"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8" name="TextShape 1"/>
          <p:cNvSpPr txBox="1"/>
          <p:nvPr/>
        </p:nvSpPr>
        <p:spPr>
          <a:xfrm>
            <a:off x="552240" y="647280"/>
            <a:ext cx="6577560" cy="2229480"/>
          </a:xfrm>
          <a:prstGeom prst="rect">
            <a:avLst/>
          </a:prstGeom>
          <a:noFill/>
          <a:ln>
            <a:noFill/>
          </a:ln>
        </p:spPr>
        <p:txBody>
          <a:bodyPr anchor="b">
            <a:noAutofit/>
          </a:bodyPr>
          <a:p>
            <a:pPr>
              <a:lnSpc>
                <a:spcPct val="100000"/>
              </a:lnSpc>
              <a:tabLst>
                <a:tab algn="l" pos="0"/>
              </a:tabLst>
            </a:pPr>
            <a:r>
              <a:rPr b="1" lang="en-US" sz="4800" spc="-1" strike="noStrike">
                <a:solidFill>
                  <a:srgbClr val="232527"/>
                </a:solidFill>
                <a:latin typeface="Calibri"/>
              </a:rPr>
              <a:t>Overview of Different Types of </a:t>
            </a:r>
            <a:r>
              <a:rPr b="1" lang="en-US" sz="4800" spc="-1" strike="noStrike">
                <a:solidFill>
                  <a:srgbClr val="00aae7"/>
                </a:solidFill>
                <a:latin typeface="Calibri"/>
              </a:rPr>
              <a:t>Applications</a:t>
            </a:r>
            <a:r>
              <a:rPr b="1" lang="en-US" sz="4800" spc="-1" strike="noStrike">
                <a:solidFill>
                  <a:srgbClr val="232527"/>
                </a:solidFill>
                <a:latin typeface="Calibri"/>
              </a:rPr>
              <a:t> and </a:t>
            </a:r>
            <a:r>
              <a:rPr b="1" lang="en-US" sz="4800" spc="-1" strike="noStrike">
                <a:solidFill>
                  <a:srgbClr val="00aae7"/>
                </a:solidFill>
                <a:latin typeface="Calibri"/>
              </a:rPr>
              <a:t>Frameworks</a:t>
            </a:r>
            <a:endParaRPr b="0" lang="en-US" sz="4800" spc="-1" strike="noStrike">
              <a:solidFill>
                <a:srgbClr val="232527"/>
              </a:solidFill>
              <a:latin typeface="Calibri"/>
            </a:endParaRPr>
          </a:p>
        </p:txBody>
      </p:sp>
      <p:sp>
        <p:nvSpPr>
          <p:cNvPr id="369" name="TextShape 2"/>
          <p:cNvSpPr txBox="1"/>
          <p:nvPr/>
        </p:nvSpPr>
        <p:spPr>
          <a:xfrm>
            <a:off x="552240" y="3334680"/>
            <a:ext cx="8009640" cy="551160"/>
          </a:xfrm>
          <a:prstGeom prst="rect">
            <a:avLst/>
          </a:prstGeom>
          <a:noFill/>
          <a:ln>
            <a:noFill/>
          </a:ln>
        </p:spPr>
        <p:txBody>
          <a:bodyPr anchor="ctr">
            <a:normAutofit/>
          </a:bodyPr>
          <a:p>
            <a:pPr>
              <a:lnSpc>
                <a:spcPct val="100000"/>
              </a:lnSpc>
              <a:tabLst>
                <a:tab algn="l" pos="0"/>
              </a:tabLst>
            </a:pPr>
            <a:r>
              <a:rPr b="1" lang="en-US" sz="2800" spc="-1" strike="noStrike">
                <a:solidFill>
                  <a:srgbClr val="8c8c8c"/>
                </a:solidFill>
                <a:latin typeface="Calibri"/>
              </a:rPr>
              <a:t>Web, Native and Hybrid Apps</a:t>
            </a:r>
            <a:endParaRPr b="0" lang="en-US" sz="2800" spc="-1" strike="noStrike">
              <a:solidFill>
                <a:srgbClr val="232527"/>
              </a:solidFill>
              <a:latin typeface="Calibri"/>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9" name="TextShape 1"/>
          <p:cNvSpPr txBox="1"/>
          <p:nvPr/>
        </p:nvSpPr>
        <p:spPr>
          <a:xfrm>
            <a:off x="583560" y="167040"/>
            <a:ext cx="11076120" cy="861480"/>
          </a:xfrm>
          <a:prstGeom prst="rect">
            <a:avLst/>
          </a:prstGeom>
          <a:noFill/>
          <a:ln>
            <a:noFill/>
          </a:ln>
        </p:spPr>
        <p:txBody>
          <a:bodyPr anchor="ctr">
            <a:normAutofit/>
          </a:bodyPr>
          <a:p>
            <a:pPr>
              <a:lnSpc>
                <a:spcPct val="100000"/>
              </a:lnSpc>
              <a:tabLst>
                <a:tab algn="l" pos="0"/>
              </a:tabLst>
            </a:pPr>
            <a:r>
              <a:rPr b="1" lang="en-US" sz="4000" spc="-1" strike="noStrike">
                <a:solidFill>
                  <a:srgbClr val="232527"/>
                </a:solidFill>
                <a:latin typeface="Calibri"/>
              </a:rPr>
              <a:t>Hybrid Applications</a:t>
            </a:r>
            <a:endParaRPr b="0" lang="en-US" sz="4000" spc="-1" strike="noStrike">
              <a:solidFill>
                <a:srgbClr val="232527"/>
              </a:solidFill>
              <a:latin typeface="Calibri"/>
            </a:endParaRPr>
          </a:p>
        </p:txBody>
      </p:sp>
      <p:sp>
        <p:nvSpPr>
          <p:cNvPr id="450" name="CustomShape 2"/>
          <p:cNvSpPr/>
          <p:nvPr/>
        </p:nvSpPr>
        <p:spPr>
          <a:xfrm>
            <a:off x="685800" y="1578600"/>
            <a:ext cx="4593240" cy="4132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1" lang="en-US" sz="2400" spc="-1" strike="noStrike">
                <a:solidFill>
                  <a:srgbClr val="ffffff"/>
                </a:solidFill>
                <a:latin typeface="Calibri"/>
              </a:rPr>
              <a:t>Pros</a:t>
            </a:r>
            <a:endParaRPr b="0" lang="en-IN" sz="2400" spc="-1" strike="noStrike">
              <a:latin typeface="Arial"/>
            </a:endParaRPr>
          </a:p>
        </p:txBody>
      </p:sp>
      <p:sp>
        <p:nvSpPr>
          <p:cNvPr id="451" name="CustomShape 3"/>
          <p:cNvSpPr/>
          <p:nvPr/>
        </p:nvSpPr>
        <p:spPr>
          <a:xfrm>
            <a:off x="5791320" y="1578600"/>
            <a:ext cx="4473720" cy="4132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1" lang="en-US" sz="2400" spc="-1" strike="noStrike">
                <a:solidFill>
                  <a:srgbClr val="ffffff"/>
                </a:solidFill>
                <a:latin typeface="Calibri"/>
              </a:rPr>
              <a:t>Cons</a:t>
            </a:r>
            <a:endParaRPr b="0" lang="en-IN" sz="2400" spc="-1" strike="noStrike">
              <a:latin typeface="Arial"/>
            </a:endParaRPr>
          </a:p>
        </p:txBody>
      </p:sp>
      <p:sp>
        <p:nvSpPr>
          <p:cNvPr id="452" name="CustomShape 4"/>
          <p:cNvSpPr/>
          <p:nvPr/>
        </p:nvSpPr>
        <p:spPr>
          <a:xfrm>
            <a:off x="685800" y="1992240"/>
            <a:ext cx="4593240" cy="214416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p:style>
      </p:sp>
      <p:sp>
        <p:nvSpPr>
          <p:cNvPr id="453" name="CustomShape 5"/>
          <p:cNvSpPr/>
          <p:nvPr/>
        </p:nvSpPr>
        <p:spPr>
          <a:xfrm>
            <a:off x="5791320" y="1992240"/>
            <a:ext cx="4473720" cy="214416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p:style>
      </p:sp>
      <p:sp>
        <p:nvSpPr>
          <p:cNvPr id="454" name="CustomShape 6"/>
          <p:cNvSpPr/>
          <p:nvPr/>
        </p:nvSpPr>
        <p:spPr>
          <a:xfrm>
            <a:off x="854640" y="2264400"/>
            <a:ext cx="4169520" cy="1005120"/>
          </a:xfrm>
          <a:prstGeom prst="rect">
            <a:avLst/>
          </a:prstGeom>
          <a:noFill/>
          <a:ln>
            <a:noFill/>
          </a:ln>
        </p:spPr>
        <p:style>
          <a:lnRef idx="0"/>
          <a:fillRef idx="0"/>
          <a:effectRef idx="0"/>
          <a:fontRef idx="minor"/>
        </p:style>
        <p:txBody>
          <a:bodyPr lIns="90000" rIns="90000" tIns="45000" bIns="45000">
            <a:spAutoFit/>
          </a:bodyPr>
          <a:p>
            <a:pPr marL="228600" indent="-228240">
              <a:lnSpc>
                <a:spcPct val="100000"/>
              </a:lnSpc>
              <a:buClr>
                <a:srgbClr val="232527"/>
              </a:buClr>
              <a:buFont typeface="Arial"/>
              <a:buChar char="•"/>
            </a:pPr>
            <a:r>
              <a:rPr b="0" lang="en-US" sz="2000" spc="-1" strike="noStrike">
                <a:solidFill>
                  <a:srgbClr val="232527"/>
                </a:solidFill>
                <a:latin typeface="Calibri"/>
              </a:rPr>
              <a:t>Quicker/Cheaper to build</a:t>
            </a:r>
            <a:endParaRPr b="0" lang="en-IN" sz="2000" spc="-1" strike="noStrike">
              <a:latin typeface="Arial"/>
            </a:endParaRPr>
          </a:p>
          <a:p>
            <a:pPr marL="228600" indent="-228240">
              <a:lnSpc>
                <a:spcPct val="100000"/>
              </a:lnSpc>
              <a:buClr>
                <a:srgbClr val="232527"/>
              </a:buClr>
              <a:buFont typeface="Arial"/>
              <a:buChar char="•"/>
            </a:pPr>
            <a:r>
              <a:rPr b="0" lang="en-US" sz="2000" spc="-1" strike="noStrike">
                <a:solidFill>
                  <a:srgbClr val="232527"/>
                </a:solidFill>
                <a:latin typeface="Calibri"/>
              </a:rPr>
              <a:t>Load quickly</a:t>
            </a:r>
            <a:endParaRPr b="0" lang="en-IN" sz="2000" spc="-1" strike="noStrike">
              <a:latin typeface="Arial"/>
            </a:endParaRPr>
          </a:p>
          <a:p>
            <a:pPr marL="228600" indent="-228240">
              <a:lnSpc>
                <a:spcPct val="100000"/>
              </a:lnSpc>
              <a:buClr>
                <a:srgbClr val="232527"/>
              </a:buClr>
              <a:buFont typeface="Arial"/>
              <a:buChar char="•"/>
            </a:pPr>
            <a:r>
              <a:rPr b="0" lang="en-US" sz="2000" spc="-1" strike="noStrike">
                <a:solidFill>
                  <a:srgbClr val="232527"/>
                </a:solidFill>
                <a:latin typeface="Calibri"/>
              </a:rPr>
              <a:t>Less code to maintain</a:t>
            </a:r>
            <a:endParaRPr b="0" lang="en-IN" sz="2000" spc="-1" strike="noStrike">
              <a:latin typeface="Arial"/>
            </a:endParaRPr>
          </a:p>
        </p:txBody>
      </p:sp>
      <p:sp>
        <p:nvSpPr>
          <p:cNvPr id="455" name="CustomShape 7"/>
          <p:cNvSpPr/>
          <p:nvPr/>
        </p:nvSpPr>
        <p:spPr>
          <a:xfrm>
            <a:off x="6015960" y="2264400"/>
            <a:ext cx="4007520" cy="1614960"/>
          </a:xfrm>
          <a:prstGeom prst="rect">
            <a:avLst/>
          </a:prstGeom>
          <a:noFill/>
          <a:ln>
            <a:noFill/>
          </a:ln>
        </p:spPr>
        <p:style>
          <a:lnRef idx="0"/>
          <a:fillRef idx="0"/>
          <a:effectRef idx="0"/>
          <a:fontRef idx="minor"/>
        </p:style>
        <p:txBody>
          <a:bodyPr lIns="90000" rIns="90000" tIns="45000" bIns="45000">
            <a:spAutoFit/>
          </a:bodyPr>
          <a:p>
            <a:pPr marL="228600" indent="-228240">
              <a:lnSpc>
                <a:spcPct val="100000"/>
              </a:lnSpc>
              <a:buClr>
                <a:srgbClr val="232527"/>
              </a:buClr>
              <a:buFont typeface="Arial"/>
              <a:buChar char="•"/>
            </a:pPr>
            <a:r>
              <a:rPr b="0" lang="en-US" sz="2000" spc="-1" strike="noStrike">
                <a:solidFill>
                  <a:srgbClr val="232527"/>
                </a:solidFill>
                <a:latin typeface="Calibri"/>
              </a:rPr>
              <a:t>Lacks power of native apps</a:t>
            </a:r>
            <a:endParaRPr b="0" lang="en-IN" sz="2000" spc="-1" strike="noStrike">
              <a:latin typeface="Arial"/>
            </a:endParaRPr>
          </a:p>
          <a:p>
            <a:pPr marL="228600" indent="-228240">
              <a:lnSpc>
                <a:spcPct val="100000"/>
              </a:lnSpc>
              <a:buClr>
                <a:srgbClr val="232527"/>
              </a:buClr>
              <a:buFont typeface="Arial"/>
              <a:buChar char="•"/>
            </a:pPr>
            <a:r>
              <a:rPr b="0" lang="en-US" sz="2000" spc="-1" strike="noStrike">
                <a:solidFill>
                  <a:srgbClr val="232527"/>
                </a:solidFill>
                <a:latin typeface="Calibri"/>
              </a:rPr>
              <a:t>Slower since it has to download each element</a:t>
            </a:r>
            <a:endParaRPr b="0" lang="en-IN" sz="2000" spc="-1" strike="noStrike">
              <a:latin typeface="Arial"/>
            </a:endParaRPr>
          </a:p>
          <a:p>
            <a:pPr marL="228600" indent="-228240">
              <a:lnSpc>
                <a:spcPct val="100000"/>
              </a:lnSpc>
              <a:buClr>
                <a:srgbClr val="232527"/>
              </a:buClr>
              <a:buFont typeface="Arial"/>
              <a:buChar char="•"/>
            </a:pPr>
            <a:r>
              <a:rPr b="0" lang="en-US" sz="2000" spc="-1" strike="noStrike">
                <a:solidFill>
                  <a:srgbClr val="232527"/>
                </a:solidFill>
                <a:latin typeface="Calibri"/>
              </a:rPr>
              <a:t>Certain features might not be usable on devices</a:t>
            </a:r>
            <a:endParaRPr b="0" lang="en-IN" sz="2000" spc="-1" strike="noStrike">
              <a:latin typeface="Arial"/>
            </a:endParaRPr>
          </a:p>
        </p:txBody>
      </p:sp>
      <p:sp>
        <p:nvSpPr>
          <p:cNvPr id="456" name="CustomShape 8"/>
          <p:cNvSpPr/>
          <p:nvPr/>
        </p:nvSpPr>
        <p:spPr>
          <a:xfrm>
            <a:off x="685800" y="4408560"/>
            <a:ext cx="9579240" cy="413280"/>
          </a:xfrm>
          <a:prstGeom prst="rect">
            <a:avLst/>
          </a:prstGeom>
          <a:solidFill>
            <a:srgbClr val="ef4048"/>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1" lang="en-US" sz="2400" spc="-1" strike="noStrike">
                <a:solidFill>
                  <a:srgbClr val="ffffff"/>
                </a:solidFill>
                <a:latin typeface="Calibri"/>
              </a:rPr>
              <a:t>Technology Used</a:t>
            </a:r>
            <a:endParaRPr b="0" lang="en-IN" sz="2400" spc="-1" strike="noStrike">
              <a:latin typeface="Arial"/>
            </a:endParaRPr>
          </a:p>
        </p:txBody>
      </p:sp>
      <p:sp>
        <p:nvSpPr>
          <p:cNvPr id="457" name="CustomShape 9"/>
          <p:cNvSpPr/>
          <p:nvPr/>
        </p:nvSpPr>
        <p:spPr>
          <a:xfrm>
            <a:off x="685800" y="4822200"/>
            <a:ext cx="9579240" cy="128412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p:style>
      </p:sp>
      <p:pic>
        <p:nvPicPr>
          <p:cNvPr id="458" name="Picture 13" descr=""/>
          <p:cNvPicPr/>
          <p:nvPr/>
        </p:nvPicPr>
        <p:blipFill>
          <a:blip r:embed="rId1"/>
          <a:stretch/>
        </p:blipFill>
        <p:spPr>
          <a:xfrm>
            <a:off x="1252440" y="5088240"/>
            <a:ext cx="2230560" cy="752760"/>
          </a:xfrm>
          <a:prstGeom prst="rect">
            <a:avLst/>
          </a:prstGeom>
          <a:ln>
            <a:noFill/>
          </a:ln>
        </p:spPr>
      </p:pic>
      <p:pic>
        <p:nvPicPr>
          <p:cNvPr id="459" name="Picture 14" descr=""/>
          <p:cNvPicPr/>
          <p:nvPr/>
        </p:nvPicPr>
        <p:blipFill>
          <a:blip r:embed="rId2"/>
          <a:stretch/>
        </p:blipFill>
        <p:spPr>
          <a:xfrm>
            <a:off x="7569720" y="5178960"/>
            <a:ext cx="1849320" cy="570600"/>
          </a:xfrm>
          <a:prstGeom prst="rect">
            <a:avLst/>
          </a:prstGeom>
          <a:ln>
            <a:noFill/>
          </a:ln>
        </p:spPr>
      </p:pic>
      <p:pic>
        <p:nvPicPr>
          <p:cNvPr id="460" name="Picture 15" descr=""/>
          <p:cNvPicPr/>
          <p:nvPr/>
        </p:nvPicPr>
        <p:blipFill>
          <a:blip r:embed="rId3"/>
          <a:stretch/>
        </p:blipFill>
        <p:spPr>
          <a:xfrm>
            <a:off x="6103800" y="5126040"/>
            <a:ext cx="612360" cy="676440"/>
          </a:xfrm>
          <a:prstGeom prst="rect">
            <a:avLst/>
          </a:prstGeom>
          <a:ln>
            <a:noFill/>
          </a:ln>
        </p:spPr>
      </p:pic>
      <p:pic>
        <p:nvPicPr>
          <p:cNvPr id="461" name="Picture 16" descr=""/>
          <p:cNvPicPr/>
          <p:nvPr/>
        </p:nvPicPr>
        <p:blipFill>
          <a:blip r:embed="rId4"/>
          <a:stretch/>
        </p:blipFill>
        <p:spPr>
          <a:xfrm>
            <a:off x="4336560" y="5007600"/>
            <a:ext cx="914040" cy="914040"/>
          </a:xfrm>
          <a:prstGeom prst="rect">
            <a:avLst/>
          </a:prstGeom>
          <a:ln>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2" name="TextShape 1"/>
          <p:cNvSpPr txBox="1"/>
          <p:nvPr/>
        </p:nvSpPr>
        <p:spPr>
          <a:xfrm>
            <a:off x="604440" y="1319040"/>
            <a:ext cx="6164280" cy="1557720"/>
          </a:xfrm>
          <a:prstGeom prst="rect">
            <a:avLst/>
          </a:prstGeom>
          <a:noFill/>
          <a:ln>
            <a:noFill/>
          </a:ln>
        </p:spPr>
        <p:txBody>
          <a:bodyPr anchor="b">
            <a:normAutofit fontScale="73000"/>
          </a:bodyPr>
          <a:p>
            <a:pPr>
              <a:lnSpc>
                <a:spcPct val="100000"/>
              </a:lnSpc>
              <a:tabLst>
                <a:tab algn="l" pos="0"/>
              </a:tabLst>
            </a:pPr>
            <a:r>
              <a:rPr b="1" lang="en-US" sz="4000" spc="-1" strike="noStrike">
                <a:solidFill>
                  <a:srgbClr val="232527"/>
                </a:solidFill>
                <a:latin typeface="Calibri"/>
              </a:rPr>
              <a:t>Overview on Development Frameworks</a:t>
            </a:r>
            <a:endParaRPr b="0" lang="en-US" sz="4000" spc="-1" strike="noStrike">
              <a:solidFill>
                <a:srgbClr val="232527"/>
              </a:solidFill>
              <a:latin typeface="Calibri"/>
            </a:endParaRPr>
          </a:p>
        </p:txBody>
      </p:sp>
      <p:sp>
        <p:nvSpPr>
          <p:cNvPr id="463" name="TextShape 2"/>
          <p:cNvSpPr txBox="1"/>
          <p:nvPr/>
        </p:nvSpPr>
        <p:spPr>
          <a:xfrm>
            <a:off x="604440" y="3389040"/>
            <a:ext cx="6164280" cy="540360"/>
          </a:xfrm>
          <a:prstGeom prst="rect">
            <a:avLst/>
          </a:prstGeom>
          <a:noFill/>
          <a:ln>
            <a:noFill/>
          </a:ln>
        </p:spPr>
        <p:txBody>
          <a:bodyPr anchor="ctr">
            <a:normAutofit fontScale="31000"/>
          </a:bodyPr>
          <a:p>
            <a:pPr>
              <a:lnSpc>
                <a:spcPct val="100000"/>
              </a:lnSpc>
              <a:tabLst>
                <a:tab algn="l" pos="0"/>
              </a:tabLst>
            </a:pPr>
            <a:r>
              <a:rPr b="1" lang="en-US" sz="3200" spc="-1" strike="noStrike">
                <a:solidFill>
                  <a:srgbClr val="8c8c8c"/>
                </a:solidFill>
                <a:latin typeface="Calibri"/>
              </a:rPr>
              <a:t>Development Frameworks</a:t>
            </a:r>
            <a:endParaRPr b="0" lang="en-US" sz="3200" spc="-1" strike="noStrike">
              <a:solidFill>
                <a:srgbClr val="232527"/>
              </a:solidFill>
              <a:latin typeface="Calibri"/>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4" name="TextShape 1"/>
          <p:cNvSpPr txBox="1"/>
          <p:nvPr/>
        </p:nvSpPr>
        <p:spPr>
          <a:xfrm>
            <a:off x="583560" y="167040"/>
            <a:ext cx="11076120" cy="861480"/>
          </a:xfrm>
          <a:prstGeom prst="rect">
            <a:avLst/>
          </a:prstGeom>
          <a:noFill/>
          <a:ln>
            <a:noFill/>
          </a:ln>
        </p:spPr>
        <p:txBody>
          <a:bodyPr anchor="ctr">
            <a:normAutofit/>
          </a:bodyPr>
          <a:p>
            <a:pPr>
              <a:lnSpc>
                <a:spcPct val="100000"/>
              </a:lnSpc>
              <a:tabLst>
                <a:tab algn="l" pos="0"/>
              </a:tabLst>
            </a:pPr>
            <a:r>
              <a:rPr b="1" lang="en-US" sz="4000" spc="-1" strike="noStrike">
                <a:solidFill>
                  <a:srgbClr val="232527"/>
                </a:solidFill>
                <a:latin typeface="Calibri"/>
              </a:rPr>
              <a:t>Desktop Application Frameworks</a:t>
            </a:r>
            <a:endParaRPr b="0" lang="en-US" sz="4000" spc="-1" strike="noStrike">
              <a:solidFill>
                <a:srgbClr val="232527"/>
              </a:solidFill>
              <a:latin typeface="Calibri"/>
            </a:endParaRPr>
          </a:p>
        </p:txBody>
      </p:sp>
      <p:pic>
        <p:nvPicPr>
          <p:cNvPr id="465" name="Picture 2" descr=""/>
          <p:cNvPicPr/>
          <p:nvPr/>
        </p:nvPicPr>
        <p:blipFill>
          <a:blip r:embed="rId1"/>
          <a:stretch/>
        </p:blipFill>
        <p:spPr>
          <a:xfrm>
            <a:off x="1292760" y="1746360"/>
            <a:ext cx="1750680" cy="1750680"/>
          </a:xfrm>
          <a:prstGeom prst="rect">
            <a:avLst/>
          </a:prstGeom>
          <a:ln>
            <a:noFill/>
          </a:ln>
        </p:spPr>
      </p:pic>
      <p:pic>
        <p:nvPicPr>
          <p:cNvPr id="466" name="Picture 6" descr=""/>
          <p:cNvPicPr/>
          <p:nvPr/>
        </p:nvPicPr>
        <p:blipFill>
          <a:blip r:embed="rId2"/>
          <a:stretch/>
        </p:blipFill>
        <p:spPr>
          <a:xfrm>
            <a:off x="7840440" y="2105640"/>
            <a:ext cx="3017880" cy="1032120"/>
          </a:xfrm>
          <a:prstGeom prst="rect">
            <a:avLst/>
          </a:prstGeom>
          <a:ln>
            <a:noFill/>
          </a:ln>
        </p:spPr>
      </p:pic>
      <p:pic>
        <p:nvPicPr>
          <p:cNvPr id="467" name="Picture 7" descr=""/>
          <p:cNvPicPr/>
          <p:nvPr/>
        </p:nvPicPr>
        <p:blipFill>
          <a:blip r:embed="rId3"/>
          <a:srcRect l="0" t="19316" r="0" b="20781"/>
          <a:stretch/>
        </p:blipFill>
        <p:spPr>
          <a:xfrm>
            <a:off x="4130640" y="3832560"/>
            <a:ext cx="2713680" cy="1625400"/>
          </a:xfrm>
          <a:prstGeom prst="rect">
            <a:avLst/>
          </a:prstGeom>
          <a:ln>
            <a:noFill/>
          </a:ln>
        </p:spPr>
      </p:pic>
      <p:pic>
        <p:nvPicPr>
          <p:cNvPr id="468" name="Picture 10" descr=""/>
          <p:cNvPicPr/>
          <p:nvPr/>
        </p:nvPicPr>
        <p:blipFill>
          <a:blip r:embed="rId4"/>
          <a:stretch/>
        </p:blipFill>
        <p:spPr>
          <a:xfrm>
            <a:off x="929160" y="4100760"/>
            <a:ext cx="2477520" cy="1088640"/>
          </a:xfrm>
          <a:prstGeom prst="rect">
            <a:avLst/>
          </a:prstGeom>
          <a:ln>
            <a:noFill/>
          </a:ln>
        </p:spPr>
      </p:pic>
      <p:pic>
        <p:nvPicPr>
          <p:cNvPr id="469" name="Picture 12" descr=""/>
          <p:cNvPicPr/>
          <p:nvPr/>
        </p:nvPicPr>
        <p:blipFill>
          <a:blip r:embed="rId5"/>
          <a:stretch/>
        </p:blipFill>
        <p:spPr>
          <a:xfrm>
            <a:off x="3675960" y="2348280"/>
            <a:ext cx="3623040" cy="546840"/>
          </a:xfrm>
          <a:prstGeom prst="rect">
            <a:avLst/>
          </a:prstGeom>
          <a:ln>
            <a:noFill/>
          </a:ln>
        </p:spPr>
      </p:pic>
      <p:pic>
        <p:nvPicPr>
          <p:cNvPr id="470" name="Picture 3" descr=""/>
          <p:cNvPicPr/>
          <p:nvPr/>
        </p:nvPicPr>
        <p:blipFill>
          <a:blip r:embed="rId6"/>
          <a:stretch/>
        </p:blipFill>
        <p:spPr>
          <a:xfrm>
            <a:off x="7822800" y="4008240"/>
            <a:ext cx="3053160" cy="1273680"/>
          </a:xfrm>
          <a:prstGeom prst="rect">
            <a:avLst/>
          </a:prstGeom>
          <a:ln>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1" name="TextShape 1"/>
          <p:cNvSpPr txBox="1"/>
          <p:nvPr/>
        </p:nvSpPr>
        <p:spPr>
          <a:xfrm>
            <a:off x="583560" y="167040"/>
            <a:ext cx="11076120" cy="861480"/>
          </a:xfrm>
          <a:prstGeom prst="rect">
            <a:avLst/>
          </a:prstGeom>
          <a:noFill/>
          <a:ln>
            <a:noFill/>
          </a:ln>
        </p:spPr>
        <p:txBody>
          <a:bodyPr anchor="ctr">
            <a:normAutofit/>
          </a:bodyPr>
          <a:p>
            <a:pPr>
              <a:lnSpc>
                <a:spcPct val="100000"/>
              </a:lnSpc>
              <a:tabLst>
                <a:tab algn="l" pos="0"/>
              </a:tabLst>
            </a:pPr>
            <a:r>
              <a:rPr b="1" lang="en-US" sz="4000" spc="-1" strike="noStrike">
                <a:solidFill>
                  <a:srgbClr val="232527"/>
                </a:solidFill>
                <a:latin typeface="Calibri"/>
              </a:rPr>
              <a:t>Mobile Application Frameworks</a:t>
            </a:r>
            <a:endParaRPr b="0" lang="en-US" sz="4000" spc="-1" strike="noStrike">
              <a:solidFill>
                <a:srgbClr val="232527"/>
              </a:solidFill>
              <a:latin typeface="Calibri"/>
            </a:endParaRPr>
          </a:p>
        </p:txBody>
      </p:sp>
      <p:pic>
        <p:nvPicPr>
          <p:cNvPr id="472" name="Picture 2" descr=""/>
          <p:cNvPicPr/>
          <p:nvPr/>
        </p:nvPicPr>
        <p:blipFill>
          <a:blip r:embed="rId1"/>
          <a:stretch/>
        </p:blipFill>
        <p:spPr>
          <a:xfrm>
            <a:off x="807480" y="1665360"/>
            <a:ext cx="2742840" cy="1224360"/>
          </a:xfrm>
          <a:prstGeom prst="rect">
            <a:avLst/>
          </a:prstGeom>
          <a:ln>
            <a:noFill/>
          </a:ln>
        </p:spPr>
      </p:pic>
      <p:pic>
        <p:nvPicPr>
          <p:cNvPr id="473" name="Picture 3" descr=""/>
          <p:cNvPicPr/>
          <p:nvPr/>
        </p:nvPicPr>
        <p:blipFill>
          <a:blip r:embed="rId2"/>
          <a:srcRect l="6689" t="6688" r="6689" b="6688"/>
          <a:stretch/>
        </p:blipFill>
        <p:spPr>
          <a:xfrm>
            <a:off x="4450680" y="4285080"/>
            <a:ext cx="2376000" cy="1505520"/>
          </a:xfrm>
          <a:prstGeom prst="rect">
            <a:avLst/>
          </a:prstGeom>
          <a:ln>
            <a:noFill/>
          </a:ln>
        </p:spPr>
      </p:pic>
      <p:pic>
        <p:nvPicPr>
          <p:cNvPr id="474" name="Picture 4" descr=""/>
          <p:cNvPicPr/>
          <p:nvPr/>
        </p:nvPicPr>
        <p:blipFill>
          <a:blip r:embed="rId3"/>
          <a:stretch/>
        </p:blipFill>
        <p:spPr>
          <a:xfrm>
            <a:off x="8458200" y="3200760"/>
            <a:ext cx="2742840" cy="846720"/>
          </a:xfrm>
          <a:prstGeom prst="rect">
            <a:avLst/>
          </a:prstGeom>
          <a:ln>
            <a:noFill/>
          </a:ln>
        </p:spPr>
      </p:pic>
      <p:pic>
        <p:nvPicPr>
          <p:cNvPr id="475" name="Picture 6" descr=""/>
          <p:cNvPicPr/>
          <p:nvPr/>
        </p:nvPicPr>
        <p:blipFill>
          <a:blip r:embed="rId4"/>
          <a:stretch/>
        </p:blipFill>
        <p:spPr>
          <a:xfrm>
            <a:off x="8458200" y="1886400"/>
            <a:ext cx="2742840" cy="782640"/>
          </a:xfrm>
          <a:prstGeom prst="rect">
            <a:avLst/>
          </a:prstGeom>
          <a:ln>
            <a:noFill/>
          </a:ln>
        </p:spPr>
      </p:pic>
      <p:pic>
        <p:nvPicPr>
          <p:cNvPr id="476" name="Picture 7" descr=""/>
          <p:cNvPicPr/>
          <p:nvPr/>
        </p:nvPicPr>
        <p:blipFill>
          <a:blip r:embed="rId5"/>
          <a:srcRect l="7804" t="7805" r="7804" b="7805"/>
          <a:stretch/>
        </p:blipFill>
        <p:spPr>
          <a:xfrm>
            <a:off x="4450680" y="3084480"/>
            <a:ext cx="2571840" cy="1078560"/>
          </a:xfrm>
          <a:prstGeom prst="rect">
            <a:avLst/>
          </a:prstGeom>
          <a:ln>
            <a:noFill/>
          </a:ln>
        </p:spPr>
      </p:pic>
      <p:pic>
        <p:nvPicPr>
          <p:cNvPr id="477" name="Picture 8" descr=""/>
          <p:cNvPicPr/>
          <p:nvPr/>
        </p:nvPicPr>
        <p:blipFill>
          <a:blip r:embed="rId6"/>
          <a:stretch/>
        </p:blipFill>
        <p:spPr>
          <a:xfrm>
            <a:off x="4450680" y="2054520"/>
            <a:ext cx="2742840" cy="445680"/>
          </a:xfrm>
          <a:prstGeom prst="rect">
            <a:avLst/>
          </a:prstGeom>
          <a:ln>
            <a:noFill/>
          </a:ln>
        </p:spPr>
      </p:pic>
      <p:pic>
        <p:nvPicPr>
          <p:cNvPr id="478" name="Picture 9" descr=""/>
          <p:cNvPicPr/>
          <p:nvPr/>
        </p:nvPicPr>
        <p:blipFill>
          <a:blip r:embed="rId7"/>
          <a:stretch/>
        </p:blipFill>
        <p:spPr>
          <a:xfrm>
            <a:off x="807480" y="4574880"/>
            <a:ext cx="2742840" cy="925560"/>
          </a:xfrm>
          <a:prstGeom prst="rect">
            <a:avLst/>
          </a:prstGeom>
          <a:ln>
            <a:noFill/>
          </a:ln>
        </p:spPr>
      </p:pic>
      <p:pic>
        <p:nvPicPr>
          <p:cNvPr id="479" name="Picture 10" descr=""/>
          <p:cNvPicPr/>
          <p:nvPr/>
        </p:nvPicPr>
        <p:blipFill>
          <a:blip r:embed="rId8"/>
          <a:stretch/>
        </p:blipFill>
        <p:spPr>
          <a:xfrm>
            <a:off x="807480" y="3247200"/>
            <a:ext cx="2742840" cy="753480"/>
          </a:xfrm>
          <a:prstGeom prst="rect">
            <a:avLst/>
          </a:prstGeom>
          <a:ln>
            <a:noFill/>
          </a:ln>
        </p:spPr>
      </p:pic>
      <p:pic>
        <p:nvPicPr>
          <p:cNvPr id="480" name="Picture 12" descr=""/>
          <p:cNvPicPr/>
          <p:nvPr/>
        </p:nvPicPr>
        <p:blipFill>
          <a:blip r:embed="rId9"/>
          <a:stretch/>
        </p:blipFill>
        <p:spPr>
          <a:xfrm>
            <a:off x="7563960" y="4637160"/>
            <a:ext cx="3637080" cy="801000"/>
          </a:xfrm>
          <a:prstGeom prst="rect">
            <a:avLst/>
          </a:prstGeom>
          <a:ln>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1" name="TextShape 1"/>
          <p:cNvSpPr txBox="1"/>
          <p:nvPr/>
        </p:nvSpPr>
        <p:spPr>
          <a:xfrm>
            <a:off x="604440" y="1319040"/>
            <a:ext cx="6164280" cy="1557720"/>
          </a:xfrm>
          <a:prstGeom prst="rect">
            <a:avLst/>
          </a:prstGeom>
          <a:noFill/>
          <a:ln>
            <a:noFill/>
          </a:ln>
        </p:spPr>
        <p:txBody>
          <a:bodyPr anchor="b">
            <a:normAutofit/>
          </a:bodyPr>
          <a:p>
            <a:pPr>
              <a:lnSpc>
                <a:spcPct val="100000"/>
              </a:lnSpc>
              <a:tabLst>
                <a:tab algn="l" pos="0"/>
              </a:tabLst>
            </a:pPr>
            <a:r>
              <a:rPr b="1" lang="en-US" sz="4000" spc="-1" strike="noStrike">
                <a:solidFill>
                  <a:srgbClr val="232527"/>
                </a:solidFill>
                <a:latin typeface="Calibri"/>
              </a:rPr>
              <a:t>Overview on Decision Factor</a:t>
            </a:r>
            <a:endParaRPr b="0" lang="en-US" sz="4000" spc="-1" strike="noStrike">
              <a:solidFill>
                <a:srgbClr val="232527"/>
              </a:solidFill>
              <a:latin typeface="Calibri"/>
            </a:endParaRPr>
          </a:p>
        </p:txBody>
      </p:sp>
      <p:sp>
        <p:nvSpPr>
          <p:cNvPr id="482" name="TextShape 2"/>
          <p:cNvSpPr txBox="1"/>
          <p:nvPr/>
        </p:nvSpPr>
        <p:spPr>
          <a:xfrm>
            <a:off x="604440" y="3389040"/>
            <a:ext cx="6164280" cy="573120"/>
          </a:xfrm>
          <a:prstGeom prst="rect">
            <a:avLst/>
          </a:prstGeom>
          <a:noFill/>
          <a:ln>
            <a:noFill/>
          </a:ln>
        </p:spPr>
        <p:txBody>
          <a:bodyPr anchor="ctr">
            <a:normAutofit/>
          </a:bodyPr>
          <a:p>
            <a:pPr>
              <a:lnSpc>
                <a:spcPct val="100000"/>
              </a:lnSpc>
              <a:tabLst>
                <a:tab algn="l" pos="0"/>
              </a:tabLst>
            </a:pPr>
            <a:r>
              <a:rPr b="1" lang="en-US" sz="3200" spc="-1" strike="noStrike">
                <a:solidFill>
                  <a:srgbClr val="8c8c8c"/>
                </a:solidFill>
                <a:latin typeface="Calibri"/>
              </a:rPr>
              <a:t>Decision Factor</a:t>
            </a:r>
            <a:endParaRPr b="0" lang="en-US" sz="3200" spc="-1" strike="noStrike">
              <a:solidFill>
                <a:srgbClr val="232527"/>
              </a:solidFill>
              <a:latin typeface="Calibri"/>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3" name="CustomShape 1"/>
          <p:cNvSpPr/>
          <p:nvPr/>
        </p:nvSpPr>
        <p:spPr>
          <a:xfrm>
            <a:off x="685800" y="1530000"/>
            <a:ext cx="5769000" cy="393372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p:style>
      </p:sp>
      <p:sp>
        <p:nvSpPr>
          <p:cNvPr id="484" name="CustomShape 2"/>
          <p:cNvSpPr/>
          <p:nvPr/>
        </p:nvSpPr>
        <p:spPr>
          <a:xfrm>
            <a:off x="685800" y="1469520"/>
            <a:ext cx="5769000" cy="910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p:style>
      </p:sp>
      <p:sp>
        <p:nvSpPr>
          <p:cNvPr id="485" name="TextShape 3"/>
          <p:cNvSpPr txBox="1"/>
          <p:nvPr/>
        </p:nvSpPr>
        <p:spPr>
          <a:xfrm>
            <a:off x="583560" y="167040"/>
            <a:ext cx="11076120" cy="861480"/>
          </a:xfrm>
          <a:prstGeom prst="rect">
            <a:avLst/>
          </a:prstGeom>
          <a:noFill/>
          <a:ln>
            <a:noFill/>
          </a:ln>
        </p:spPr>
        <p:txBody>
          <a:bodyPr anchor="ctr">
            <a:normAutofit/>
          </a:bodyPr>
          <a:p>
            <a:pPr>
              <a:lnSpc>
                <a:spcPct val="100000"/>
              </a:lnSpc>
              <a:tabLst>
                <a:tab algn="l" pos="0"/>
              </a:tabLst>
            </a:pPr>
            <a:r>
              <a:rPr b="1" lang="en-US" sz="4000" spc="-1" strike="noStrike">
                <a:solidFill>
                  <a:srgbClr val="232527"/>
                </a:solidFill>
                <a:latin typeface="Calibri"/>
              </a:rPr>
              <a:t>I Need an App ASAP!</a:t>
            </a:r>
            <a:endParaRPr b="0" lang="en-US" sz="4000" spc="-1" strike="noStrike">
              <a:solidFill>
                <a:srgbClr val="232527"/>
              </a:solidFill>
              <a:latin typeface="Calibri"/>
            </a:endParaRPr>
          </a:p>
        </p:txBody>
      </p:sp>
      <p:sp>
        <p:nvSpPr>
          <p:cNvPr id="486" name="TextShape 4"/>
          <p:cNvSpPr txBox="1"/>
          <p:nvPr/>
        </p:nvSpPr>
        <p:spPr>
          <a:xfrm>
            <a:off x="870840" y="1807200"/>
            <a:ext cx="5398920" cy="3385080"/>
          </a:xfrm>
          <a:prstGeom prst="rect">
            <a:avLst/>
          </a:prstGeom>
          <a:noFill/>
          <a:ln>
            <a:noFill/>
          </a:ln>
        </p:spPr>
        <p:txBody>
          <a:bodyPr>
            <a:normAutofit/>
          </a:bodyPr>
          <a:p>
            <a:pPr>
              <a:lnSpc>
                <a:spcPct val="100000"/>
              </a:lnSpc>
              <a:spcAft>
                <a:spcPts val="601"/>
              </a:spcAft>
              <a:tabLst>
                <a:tab algn="l" pos="0"/>
              </a:tabLst>
            </a:pPr>
            <a:r>
              <a:rPr b="0" lang="en-US" sz="2400" spc="-1" strike="noStrike">
                <a:solidFill>
                  <a:srgbClr val="232527"/>
                </a:solidFill>
                <a:latin typeface="Calibri"/>
              </a:rPr>
              <a:t>If you absolutely must have an app in the shortest amount of time possible, then you need to invest in building a web app. Not only will one codebase drastically speed up development time, but it will also mean that your users already have what they need to use it - a mobile browser. </a:t>
            </a:r>
            <a:endParaRPr b="0" lang="en-US" sz="2400" spc="-1" strike="noStrike">
              <a:solidFill>
                <a:srgbClr val="232527"/>
              </a:solidFill>
              <a:latin typeface="Calibri"/>
            </a:endParaRPr>
          </a:p>
        </p:txBody>
      </p:sp>
      <p:pic>
        <p:nvPicPr>
          <p:cNvPr id="487" name="Picture 2" descr=""/>
          <p:cNvPicPr/>
          <p:nvPr/>
        </p:nvPicPr>
        <p:blipFill>
          <a:blip r:embed="rId1"/>
          <a:stretch/>
        </p:blipFill>
        <p:spPr>
          <a:xfrm>
            <a:off x="7641720" y="1807200"/>
            <a:ext cx="3069360" cy="3069360"/>
          </a:xfrm>
          <a:prstGeom prst="rect">
            <a:avLst/>
          </a:prstGeom>
          <a:ln>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8" name="TextShape 1"/>
          <p:cNvSpPr txBox="1"/>
          <p:nvPr/>
        </p:nvSpPr>
        <p:spPr>
          <a:xfrm>
            <a:off x="583560" y="167040"/>
            <a:ext cx="11076120" cy="861480"/>
          </a:xfrm>
          <a:prstGeom prst="rect">
            <a:avLst/>
          </a:prstGeom>
          <a:noFill/>
          <a:ln>
            <a:noFill/>
          </a:ln>
        </p:spPr>
        <p:txBody>
          <a:bodyPr anchor="ctr">
            <a:normAutofit/>
          </a:bodyPr>
          <a:p>
            <a:pPr>
              <a:lnSpc>
                <a:spcPct val="100000"/>
              </a:lnSpc>
              <a:tabLst>
                <a:tab algn="l" pos="0"/>
              </a:tabLst>
            </a:pPr>
            <a:r>
              <a:rPr b="1" lang="en-US" sz="4000" spc="-1" strike="noStrike">
                <a:solidFill>
                  <a:srgbClr val="232527"/>
                </a:solidFill>
                <a:latin typeface="Calibri"/>
              </a:rPr>
              <a:t>I Have Limited Resources</a:t>
            </a:r>
            <a:endParaRPr b="0" lang="en-US" sz="4000" spc="-1" strike="noStrike">
              <a:solidFill>
                <a:srgbClr val="232527"/>
              </a:solidFill>
              <a:latin typeface="Calibri"/>
            </a:endParaRPr>
          </a:p>
        </p:txBody>
      </p:sp>
      <p:sp>
        <p:nvSpPr>
          <p:cNvPr id="489" name="CustomShape 2"/>
          <p:cNvSpPr/>
          <p:nvPr/>
        </p:nvSpPr>
        <p:spPr>
          <a:xfrm>
            <a:off x="685800" y="1530000"/>
            <a:ext cx="5769000" cy="393372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p:style>
      </p:sp>
      <p:sp>
        <p:nvSpPr>
          <p:cNvPr id="490" name="CustomShape 3"/>
          <p:cNvSpPr/>
          <p:nvPr/>
        </p:nvSpPr>
        <p:spPr>
          <a:xfrm>
            <a:off x="685800" y="1469520"/>
            <a:ext cx="5769000" cy="91080"/>
          </a:xfrm>
          <a:prstGeom prst="rect">
            <a:avLst/>
          </a:prstGeom>
          <a:solidFill>
            <a:srgbClr val="ef4048"/>
          </a:solidFill>
          <a:ln>
            <a:noFill/>
          </a:ln>
        </p:spPr>
        <p:style>
          <a:lnRef idx="2">
            <a:schemeClr val="accent1">
              <a:shade val="50000"/>
            </a:schemeClr>
          </a:lnRef>
          <a:fillRef idx="1">
            <a:schemeClr val="accent1"/>
          </a:fillRef>
          <a:effectRef idx="0">
            <a:schemeClr val="accent1"/>
          </a:effectRef>
          <a:fontRef idx="minor"/>
        </p:style>
      </p:sp>
      <p:sp>
        <p:nvSpPr>
          <p:cNvPr id="491" name="TextShape 4"/>
          <p:cNvSpPr txBox="1"/>
          <p:nvPr/>
        </p:nvSpPr>
        <p:spPr>
          <a:xfrm>
            <a:off x="870840" y="1807200"/>
            <a:ext cx="5398920" cy="3385080"/>
          </a:xfrm>
          <a:prstGeom prst="rect">
            <a:avLst/>
          </a:prstGeom>
          <a:noFill/>
          <a:ln>
            <a:noFill/>
          </a:ln>
        </p:spPr>
        <p:txBody>
          <a:bodyPr>
            <a:normAutofit fontScale="88000"/>
          </a:bodyPr>
          <a:p>
            <a:pPr>
              <a:lnSpc>
                <a:spcPct val="100000"/>
              </a:lnSpc>
              <a:spcAft>
                <a:spcPts val="601"/>
              </a:spcAft>
              <a:tabLst>
                <a:tab algn="l" pos="0"/>
              </a:tabLst>
            </a:pPr>
            <a:r>
              <a:rPr b="0" lang="en-US" sz="2400" spc="-1" strike="noStrike">
                <a:solidFill>
                  <a:srgbClr val="232527"/>
                </a:solidFill>
                <a:latin typeface="Calibri"/>
              </a:rPr>
              <a:t>If time and money are not on your side, then consider either a web app or a hybrid app. The hybrid app gives you a chance to test the market with a minimum viable product that can be in the hands of users within a few months. And if successful, you can decide to build a full-fledged native version later on.</a:t>
            </a:r>
            <a:endParaRPr b="0" lang="en-US" sz="2400" spc="-1" strike="noStrike">
              <a:solidFill>
                <a:srgbClr val="232527"/>
              </a:solidFill>
              <a:latin typeface="Calibri"/>
            </a:endParaRPr>
          </a:p>
        </p:txBody>
      </p:sp>
      <p:pic>
        <p:nvPicPr>
          <p:cNvPr id="492" name="Picture 7" descr=""/>
          <p:cNvPicPr/>
          <p:nvPr/>
        </p:nvPicPr>
        <p:blipFill>
          <a:blip r:embed="rId1"/>
          <a:stretch/>
        </p:blipFill>
        <p:spPr>
          <a:xfrm>
            <a:off x="7641720" y="1807200"/>
            <a:ext cx="3069360" cy="3069360"/>
          </a:xfrm>
          <a:prstGeom prst="rect">
            <a:avLst/>
          </a:prstGeom>
          <a:ln>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3" name="TextShape 1"/>
          <p:cNvSpPr txBox="1"/>
          <p:nvPr/>
        </p:nvSpPr>
        <p:spPr>
          <a:xfrm>
            <a:off x="583560" y="167040"/>
            <a:ext cx="11076120" cy="861480"/>
          </a:xfrm>
          <a:prstGeom prst="rect">
            <a:avLst/>
          </a:prstGeom>
          <a:noFill/>
          <a:ln>
            <a:noFill/>
          </a:ln>
        </p:spPr>
        <p:txBody>
          <a:bodyPr anchor="ctr">
            <a:normAutofit/>
          </a:bodyPr>
          <a:p>
            <a:pPr>
              <a:lnSpc>
                <a:spcPct val="100000"/>
              </a:lnSpc>
              <a:tabLst>
                <a:tab algn="l" pos="0"/>
              </a:tabLst>
            </a:pPr>
            <a:r>
              <a:rPr b="1" lang="en-US" sz="4000" spc="-1" strike="noStrike">
                <a:solidFill>
                  <a:srgbClr val="232527"/>
                </a:solidFill>
                <a:latin typeface="Calibri"/>
              </a:rPr>
              <a:t>My App Must Be Fast and Stable</a:t>
            </a:r>
            <a:endParaRPr b="0" lang="en-US" sz="4000" spc="-1" strike="noStrike">
              <a:solidFill>
                <a:srgbClr val="232527"/>
              </a:solidFill>
              <a:latin typeface="Calibri"/>
            </a:endParaRPr>
          </a:p>
        </p:txBody>
      </p:sp>
      <p:sp>
        <p:nvSpPr>
          <p:cNvPr id="494" name="CustomShape 2"/>
          <p:cNvSpPr/>
          <p:nvPr/>
        </p:nvSpPr>
        <p:spPr>
          <a:xfrm>
            <a:off x="685800" y="1530000"/>
            <a:ext cx="5769000" cy="393372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p:style>
      </p:sp>
      <p:sp>
        <p:nvSpPr>
          <p:cNvPr id="495" name="CustomShape 3"/>
          <p:cNvSpPr/>
          <p:nvPr/>
        </p:nvSpPr>
        <p:spPr>
          <a:xfrm>
            <a:off x="685800" y="1469520"/>
            <a:ext cx="5769000" cy="910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496" name="TextShape 4"/>
          <p:cNvSpPr txBox="1"/>
          <p:nvPr/>
        </p:nvSpPr>
        <p:spPr>
          <a:xfrm>
            <a:off x="870840" y="1807200"/>
            <a:ext cx="5398920" cy="3385080"/>
          </a:xfrm>
          <a:prstGeom prst="rect">
            <a:avLst/>
          </a:prstGeom>
          <a:noFill/>
          <a:ln>
            <a:noFill/>
          </a:ln>
        </p:spPr>
        <p:txBody>
          <a:bodyPr>
            <a:normAutofit/>
          </a:bodyPr>
          <a:p>
            <a:pPr>
              <a:lnSpc>
                <a:spcPct val="100000"/>
              </a:lnSpc>
              <a:spcAft>
                <a:spcPts val="601"/>
              </a:spcAft>
              <a:tabLst>
                <a:tab algn="l" pos="0"/>
              </a:tabLst>
            </a:pPr>
            <a:r>
              <a:rPr b="0" lang="en-US" sz="2400" spc="-1" strike="noStrike">
                <a:solidFill>
                  <a:srgbClr val="232527"/>
                </a:solidFill>
                <a:latin typeface="Calibri"/>
              </a:rPr>
              <a:t>If performance is of the utmost importance, then there’s no way around it, you need to develop a native app. This type of app will give you the speed, stability, and customization features you deem crucial to your success.</a:t>
            </a:r>
            <a:endParaRPr b="0" lang="en-US" sz="2400" spc="-1" strike="noStrike">
              <a:solidFill>
                <a:srgbClr val="232527"/>
              </a:solidFill>
              <a:latin typeface="Calibri"/>
            </a:endParaRPr>
          </a:p>
        </p:txBody>
      </p:sp>
      <p:pic>
        <p:nvPicPr>
          <p:cNvPr id="497" name="Picture 7" descr=""/>
          <p:cNvPicPr/>
          <p:nvPr/>
        </p:nvPicPr>
        <p:blipFill>
          <a:blip r:embed="rId1"/>
          <a:stretch/>
        </p:blipFill>
        <p:spPr>
          <a:xfrm>
            <a:off x="7641720" y="1807200"/>
            <a:ext cx="3069360" cy="3069360"/>
          </a:xfrm>
          <a:prstGeom prst="rect">
            <a:avLst/>
          </a:prstGeom>
          <a:ln>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8" name="TextShape 1"/>
          <p:cNvSpPr txBox="1"/>
          <p:nvPr/>
        </p:nvSpPr>
        <p:spPr>
          <a:xfrm>
            <a:off x="604440" y="1319040"/>
            <a:ext cx="6164280" cy="1557720"/>
          </a:xfrm>
          <a:prstGeom prst="rect">
            <a:avLst/>
          </a:prstGeom>
          <a:noFill/>
          <a:ln>
            <a:noFill/>
          </a:ln>
        </p:spPr>
        <p:txBody>
          <a:bodyPr anchor="ctr">
            <a:normAutofit/>
          </a:bodyPr>
          <a:p>
            <a:pPr>
              <a:lnSpc>
                <a:spcPct val="100000"/>
              </a:lnSpc>
              <a:tabLst>
                <a:tab algn="l" pos="0"/>
              </a:tabLst>
            </a:pPr>
            <a:r>
              <a:rPr b="1" lang="en-US" sz="4000" spc="-1" strike="noStrike">
                <a:solidFill>
                  <a:srgbClr val="ef4048"/>
                </a:solidFill>
                <a:latin typeface="Calibri"/>
              </a:rPr>
              <a:t>Question</a:t>
            </a:r>
            <a:r>
              <a:rPr b="1" lang="en-US" sz="4000" spc="-1" strike="noStrike">
                <a:solidFill>
                  <a:srgbClr val="232527"/>
                </a:solidFill>
                <a:latin typeface="Calibri"/>
              </a:rPr>
              <a:t> and </a:t>
            </a:r>
            <a:r>
              <a:rPr b="1" lang="en-US" sz="4000" spc="-1" strike="noStrike">
                <a:solidFill>
                  <a:srgbClr val="00aae7"/>
                </a:solidFill>
                <a:latin typeface="Calibri"/>
              </a:rPr>
              <a:t>Answers</a:t>
            </a:r>
            <a:r>
              <a:rPr b="1" lang="en-US" sz="4000" spc="-1" strike="noStrike">
                <a:solidFill>
                  <a:srgbClr val="232527"/>
                </a:solidFill>
                <a:latin typeface="Calibri"/>
              </a:rPr>
              <a:t> Time!</a:t>
            </a:r>
            <a:endParaRPr b="0" lang="en-US" sz="4000" spc="-1" strike="noStrike">
              <a:solidFill>
                <a:srgbClr val="232527"/>
              </a:solidFill>
              <a:latin typeface="Calibri"/>
            </a:endParaRPr>
          </a:p>
        </p:txBody>
      </p:sp>
      <p:sp>
        <p:nvSpPr>
          <p:cNvPr id="499" name="TextShape 2"/>
          <p:cNvSpPr txBox="1"/>
          <p:nvPr/>
        </p:nvSpPr>
        <p:spPr>
          <a:xfrm>
            <a:off x="604440" y="3389040"/>
            <a:ext cx="6164280" cy="1385640"/>
          </a:xfrm>
          <a:prstGeom prst="rect">
            <a:avLst/>
          </a:prstGeom>
          <a:noFill/>
          <a:ln>
            <a:noFill/>
          </a:ln>
        </p:spPr>
        <p:txBody>
          <a:bodyPr>
            <a:normAutofit/>
          </a:bodyPr>
          <a:p>
            <a:pPr>
              <a:lnSpc>
                <a:spcPct val="100000"/>
              </a:lnSpc>
              <a:tabLst>
                <a:tab algn="l" pos="0"/>
              </a:tabLst>
            </a:pPr>
            <a:r>
              <a:rPr b="1" lang="en-US" sz="3200" spc="-1" strike="noStrike">
                <a:solidFill>
                  <a:srgbClr val="8c8c8c"/>
                </a:solidFill>
                <a:latin typeface="Calibri"/>
              </a:rPr>
              <a:t>We’re more than happy to help out</a:t>
            </a:r>
            <a:endParaRPr b="0" lang="en-US" sz="3200" spc="-1" strike="noStrike">
              <a:solidFill>
                <a:srgbClr val="232527"/>
              </a:solidFill>
              <a:latin typeface="Calibri"/>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0" name="TextShape 1"/>
          <p:cNvSpPr txBox="1"/>
          <p:nvPr/>
        </p:nvSpPr>
        <p:spPr>
          <a:xfrm>
            <a:off x="583560" y="167040"/>
            <a:ext cx="11076120" cy="861480"/>
          </a:xfrm>
          <a:prstGeom prst="rect">
            <a:avLst/>
          </a:prstGeom>
          <a:noFill/>
          <a:ln>
            <a:noFill/>
          </a:ln>
        </p:spPr>
        <p:txBody>
          <a:bodyPr anchor="ctr">
            <a:noAutofit/>
          </a:bodyPr>
          <a:p>
            <a:pPr>
              <a:lnSpc>
                <a:spcPct val="100000"/>
              </a:lnSpc>
              <a:tabLst>
                <a:tab algn="l" pos="0"/>
              </a:tabLst>
            </a:pPr>
            <a:r>
              <a:rPr b="1" lang="en-US" sz="4000" spc="-1" strike="noStrike">
                <a:solidFill>
                  <a:srgbClr val="232527"/>
                </a:solidFill>
                <a:latin typeface="Calibri"/>
              </a:rPr>
              <a:t>About the Speaker</a:t>
            </a:r>
            <a:endParaRPr b="0" lang="en-US" sz="4000" spc="-1" strike="noStrike">
              <a:solidFill>
                <a:srgbClr val="232527"/>
              </a:solidFill>
              <a:latin typeface="Calibri"/>
            </a:endParaRPr>
          </a:p>
        </p:txBody>
      </p:sp>
      <p:sp>
        <p:nvSpPr>
          <p:cNvPr id="371" name="CustomShape 2"/>
          <p:cNvSpPr/>
          <p:nvPr/>
        </p:nvSpPr>
        <p:spPr>
          <a:xfrm>
            <a:off x="408600" y="4022280"/>
            <a:ext cx="3597120" cy="94284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n-US" sz="2800" spc="-1" strike="noStrike">
                <a:solidFill>
                  <a:srgbClr val="232527"/>
                </a:solidFill>
                <a:latin typeface="Calibri"/>
              </a:rPr>
              <a:t>Pavan Ram Potnuru</a:t>
            </a:r>
            <a:endParaRPr b="0" lang="en-IN" sz="2800" spc="-1" strike="noStrike">
              <a:latin typeface="Arial"/>
            </a:endParaRPr>
          </a:p>
        </p:txBody>
      </p:sp>
      <p:sp>
        <p:nvSpPr>
          <p:cNvPr id="372" name="CustomShape 3"/>
          <p:cNvSpPr/>
          <p:nvPr/>
        </p:nvSpPr>
        <p:spPr>
          <a:xfrm>
            <a:off x="346680" y="4692240"/>
            <a:ext cx="3721320" cy="679320"/>
          </a:xfrm>
          <a:prstGeom prst="rect">
            <a:avLst/>
          </a:prstGeom>
          <a:noFill/>
          <a:ln>
            <a:noFill/>
          </a:ln>
        </p:spPr>
        <p:style>
          <a:lnRef idx="0"/>
          <a:fillRef idx="0"/>
          <a:effectRef idx="0"/>
          <a:fontRef idx="minor"/>
        </p:style>
        <p:txBody>
          <a:bodyPr wrap="none" lIns="90000" rIns="90000" tIns="45000" bIns="45000">
            <a:spAutoFit/>
          </a:bodyPr>
          <a:p>
            <a:pPr algn="ctr">
              <a:lnSpc>
                <a:spcPts val="2319"/>
              </a:lnSpc>
            </a:pPr>
            <a:r>
              <a:rPr b="0" lang="en-US" sz="1600" spc="-1" strike="noStrike">
                <a:solidFill>
                  <a:srgbClr val="5d5858"/>
                </a:solidFill>
                <a:latin typeface="Calibri"/>
              </a:rPr>
              <a:t>Software Trainee</a:t>
            </a:r>
            <a:endParaRPr b="0" lang="en-IN" sz="1600" spc="-1" strike="noStrike">
              <a:latin typeface="Arial"/>
            </a:endParaRPr>
          </a:p>
          <a:p>
            <a:pPr algn="ctr">
              <a:lnSpc>
                <a:spcPts val="2319"/>
              </a:lnSpc>
            </a:pPr>
            <a:r>
              <a:rPr b="1" lang="en-US" sz="1600" spc="-1" strike="noStrike">
                <a:solidFill>
                  <a:srgbClr val="5d5858"/>
                </a:solidFill>
                <a:latin typeface="Calibri"/>
              </a:rPr>
              <a:t>Miracle Software Systems, Inc.</a:t>
            </a:r>
            <a:endParaRPr b="0" lang="en-IN" sz="1600" spc="-1" strike="noStrike">
              <a:latin typeface="Arial"/>
            </a:endParaRPr>
          </a:p>
        </p:txBody>
      </p:sp>
      <p:sp>
        <p:nvSpPr>
          <p:cNvPr id="373" name="CustomShape 4"/>
          <p:cNvSpPr/>
          <p:nvPr/>
        </p:nvSpPr>
        <p:spPr>
          <a:xfrm>
            <a:off x="927000" y="1245600"/>
            <a:ext cx="2559960" cy="2559960"/>
          </a:xfrm>
          <a:prstGeom prst="ellipse">
            <a:avLst/>
          </a:prstGeom>
          <a:blipFill rotWithShape="0">
            <a:blip r:embed="rId1"/>
            <a:stretch>
              <a:fillRect l="152300" t="194314" r="152300" b="-607219"/>
            </a:stretch>
          </a:blip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4" name="TextShape 1"/>
          <p:cNvSpPr txBox="1"/>
          <p:nvPr/>
        </p:nvSpPr>
        <p:spPr>
          <a:xfrm>
            <a:off x="439920" y="1295640"/>
            <a:ext cx="7674840" cy="4633560"/>
          </a:xfrm>
          <a:prstGeom prst="rect">
            <a:avLst/>
          </a:prstGeom>
          <a:noFill/>
          <a:ln>
            <a:noFill/>
          </a:ln>
        </p:spPr>
        <p:txBody>
          <a:bodyPr>
            <a:normAutofit/>
          </a:bodyPr>
          <a:p>
            <a:pPr marL="228600" indent="-228240">
              <a:lnSpc>
                <a:spcPct val="100000"/>
              </a:lnSpc>
              <a:spcAft>
                <a:spcPts val="601"/>
              </a:spcAft>
              <a:buClr>
                <a:srgbClr val="232527"/>
              </a:buClr>
              <a:buFont typeface="Arial"/>
              <a:buChar char="•"/>
            </a:pPr>
            <a:r>
              <a:rPr b="0" lang="en-US" sz="3600" spc="-1" strike="noStrike">
                <a:solidFill>
                  <a:srgbClr val="232527"/>
                </a:solidFill>
                <a:latin typeface="Calibri"/>
              </a:rPr>
              <a:t>Types of </a:t>
            </a:r>
            <a:r>
              <a:rPr b="1" lang="en-US" sz="3600" spc="-1" strike="noStrike">
                <a:solidFill>
                  <a:srgbClr val="232527"/>
                </a:solidFill>
                <a:latin typeface="Calibri"/>
              </a:rPr>
              <a:t>Applications</a:t>
            </a:r>
            <a:endParaRPr b="0" lang="en-US" sz="3600" spc="-1" strike="noStrike">
              <a:solidFill>
                <a:srgbClr val="232527"/>
              </a:solidFill>
              <a:latin typeface="Calibri"/>
            </a:endParaRPr>
          </a:p>
          <a:p>
            <a:pPr marL="228600" indent="-228240">
              <a:lnSpc>
                <a:spcPct val="100000"/>
              </a:lnSpc>
              <a:spcAft>
                <a:spcPts val="601"/>
              </a:spcAft>
              <a:buClr>
                <a:srgbClr val="232527"/>
              </a:buClr>
              <a:buFont typeface="Arial"/>
              <a:buChar char="•"/>
            </a:pPr>
            <a:r>
              <a:rPr b="1" lang="en-US" sz="3600" spc="-1" strike="noStrike">
                <a:solidFill>
                  <a:srgbClr val="232527"/>
                </a:solidFill>
                <a:latin typeface="Calibri"/>
              </a:rPr>
              <a:t>Web</a:t>
            </a:r>
            <a:r>
              <a:rPr b="0" lang="en-US" sz="3600" spc="-1" strike="noStrike">
                <a:solidFill>
                  <a:srgbClr val="232527"/>
                </a:solidFill>
                <a:latin typeface="Calibri"/>
              </a:rPr>
              <a:t> Applications</a:t>
            </a:r>
            <a:endParaRPr b="0" lang="en-US" sz="3600" spc="-1" strike="noStrike">
              <a:solidFill>
                <a:srgbClr val="232527"/>
              </a:solidFill>
              <a:latin typeface="Calibri"/>
            </a:endParaRPr>
          </a:p>
          <a:p>
            <a:pPr marL="228600" indent="-228240">
              <a:lnSpc>
                <a:spcPct val="100000"/>
              </a:lnSpc>
              <a:spcAft>
                <a:spcPts val="601"/>
              </a:spcAft>
              <a:buClr>
                <a:srgbClr val="00aae7"/>
              </a:buClr>
              <a:buFont typeface="Arial"/>
              <a:buChar char="•"/>
            </a:pPr>
            <a:r>
              <a:rPr b="1" lang="en-US" sz="3600" spc="-1" strike="noStrike">
                <a:solidFill>
                  <a:srgbClr val="00aae7"/>
                </a:solidFill>
                <a:latin typeface="Calibri"/>
              </a:rPr>
              <a:t>Native</a:t>
            </a:r>
            <a:r>
              <a:rPr b="0" lang="en-US" sz="3600" spc="-1" strike="noStrike">
                <a:solidFill>
                  <a:srgbClr val="232527"/>
                </a:solidFill>
                <a:latin typeface="Calibri"/>
              </a:rPr>
              <a:t> Applications</a:t>
            </a:r>
            <a:endParaRPr b="0" lang="en-US" sz="3600" spc="-1" strike="noStrike">
              <a:solidFill>
                <a:srgbClr val="232527"/>
              </a:solidFill>
              <a:latin typeface="Calibri"/>
            </a:endParaRPr>
          </a:p>
          <a:p>
            <a:pPr marL="228600" indent="-228240">
              <a:lnSpc>
                <a:spcPct val="100000"/>
              </a:lnSpc>
              <a:spcAft>
                <a:spcPts val="601"/>
              </a:spcAft>
              <a:buClr>
                <a:srgbClr val="232527"/>
              </a:buClr>
              <a:buFont typeface="Arial"/>
              <a:buChar char="•"/>
            </a:pPr>
            <a:r>
              <a:rPr b="1" lang="en-US" sz="3600" spc="-1" strike="noStrike">
                <a:solidFill>
                  <a:srgbClr val="232527"/>
                </a:solidFill>
                <a:latin typeface="Calibri"/>
              </a:rPr>
              <a:t>Hybrid</a:t>
            </a:r>
            <a:r>
              <a:rPr b="0" lang="en-US" sz="3600" spc="-1" strike="noStrike">
                <a:solidFill>
                  <a:srgbClr val="232527"/>
                </a:solidFill>
                <a:latin typeface="Calibri"/>
              </a:rPr>
              <a:t> Applications</a:t>
            </a:r>
            <a:endParaRPr b="0" lang="en-US" sz="3600" spc="-1" strike="noStrike">
              <a:solidFill>
                <a:srgbClr val="232527"/>
              </a:solidFill>
              <a:latin typeface="Calibri"/>
            </a:endParaRPr>
          </a:p>
          <a:p>
            <a:pPr marL="228600" indent="-228240">
              <a:lnSpc>
                <a:spcPct val="100000"/>
              </a:lnSpc>
              <a:spcAft>
                <a:spcPts val="601"/>
              </a:spcAft>
              <a:buClr>
                <a:srgbClr val="232527"/>
              </a:buClr>
              <a:buFont typeface="Arial"/>
              <a:buChar char="•"/>
            </a:pPr>
            <a:r>
              <a:rPr b="0" lang="en-US" sz="3600" spc="-1" strike="noStrike">
                <a:solidFill>
                  <a:srgbClr val="232527"/>
                </a:solidFill>
                <a:latin typeface="Calibri"/>
              </a:rPr>
              <a:t>Development </a:t>
            </a:r>
            <a:r>
              <a:rPr b="1" lang="en-US" sz="3600" spc="-1" strike="noStrike">
                <a:solidFill>
                  <a:srgbClr val="00aae7"/>
                </a:solidFill>
                <a:latin typeface="Calibri"/>
              </a:rPr>
              <a:t>Frameworks</a:t>
            </a:r>
            <a:endParaRPr b="0" lang="en-US" sz="3600" spc="-1" strike="noStrike">
              <a:solidFill>
                <a:srgbClr val="232527"/>
              </a:solidFill>
              <a:latin typeface="Calibri"/>
            </a:endParaRPr>
          </a:p>
          <a:p>
            <a:pPr marL="228600" indent="-228240">
              <a:lnSpc>
                <a:spcPct val="100000"/>
              </a:lnSpc>
              <a:spcAft>
                <a:spcPts val="601"/>
              </a:spcAft>
              <a:buClr>
                <a:srgbClr val="232527"/>
              </a:buClr>
              <a:buFont typeface="Arial"/>
              <a:buChar char="•"/>
            </a:pPr>
            <a:r>
              <a:rPr b="1" lang="en-US" sz="3600" spc="-1" strike="noStrike">
                <a:solidFill>
                  <a:srgbClr val="232527"/>
                </a:solidFill>
                <a:latin typeface="Calibri"/>
              </a:rPr>
              <a:t>Decision</a:t>
            </a:r>
            <a:r>
              <a:rPr b="0" lang="en-US" sz="3600" spc="-1" strike="noStrike">
                <a:solidFill>
                  <a:srgbClr val="232527"/>
                </a:solidFill>
                <a:latin typeface="Calibri"/>
              </a:rPr>
              <a:t> Factor</a:t>
            </a:r>
            <a:endParaRPr b="0" lang="en-US" sz="3600" spc="-1" strike="noStrike">
              <a:solidFill>
                <a:srgbClr val="232527"/>
              </a:solidFill>
              <a:latin typeface="Calibri"/>
            </a:endParaRPr>
          </a:p>
          <a:p>
            <a:pPr marL="228600" indent="-228240">
              <a:lnSpc>
                <a:spcPct val="100000"/>
              </a:lnSpc>
              <a:spcAft>
                <a:spcPts val="601"/>
              </a:spcAft>
              <a:buClr>
                <a:srgbClr val="232527"/>
              </a:buClr>
              <a:buFont typeface="Arial"/>
              <a:buChar char="•"/>
            </a:pPr>
            <a:r>
              <a:rPr b="1" lang="en-US" sz="3600" spc="-1" strike="noStrike">
                <a:solidFill>
                  <a:srgbClr val="232527"/>
                </a:solidFill>
                <a:latin typeface="Calibri"/>
              </a:rPr>
              <a:t>Question</a:t>
            </a:r>
            <a:r>
              <a:rPr b="0" lang="en-US" sz="3600" spc="-1" strike="noStrike">
                <a:solidFill>
                  <a:srgbClr val="232527"/>
                </a:solidFill>
                <a:latin typeface="Calibri"/>
              </a:rPr>
              <a:t> and </a:t>
            </a:r>
            <a:r>
              <a:rPr b="1" lang="en-US" sz="3600" spc="-1" strike="noStrike">
                <a:solidFill>
                  <a:srgbClr val="00aae7"/>
                </a:solidFill>
                <a:latin typeface="Calibri"/>
              </a:rPr>
              <a:t>Answers</a:t>
            </a:r>
            <a:endParaRPr b="0" lang="en-US" sz="3600" spc="-1" strike="noStrike">
              <a:solidFill>
                <a:srgbClr val="232527"/>
              </a:solidFill>
              <a:latin typeface="Calibri"/>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5" name="CustomShape 1"/>
          <p:cNvSpPr/>
          <p:nvPr/>
        </p:nvSpPr>
        <p:spPr>
          <a:xfrm>
            <a:off x="685800" y="1530000"/>
            <a:ext cx="4604400" cy="393372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p:style>
      </p:sp>
      <p:sp>
        <p:nvSpPr>
          <p:cNvPr id="376" name="TextShape 2"/>
          <p:cNvSpPr txBox="1"/>
          <p:nvPr/>
        </p:nvSpPr>
        <p:spPr>
          <a:xfrm>
            <a:off x="583560" y="167040"/>
            <a:ext cx="11076120" cy="861480"/>
          </a:xfrm>
          <a:prstGeom prst="rect">
            <a:avLst/>
          </a:prstGeom>
          <a:noFill/>
          <a:ln>
            <a:noFill/>
          </a:ln>
        </p:spPr>
        <p:txBody>
          <a:bodyPr anchor="ctr">
            <a:normAutofit/>
          </a:bodyPr>
          <a:p>
            <a:pPr>
              <a:lnSpc>
                <a:spcPct val="100000"/>
              </a:lnSpc>
              <a:tabLst>
                <a:tab algn="l" pos="0"/>
              </a:tabLst>
            </a:pPr>
            <a:r>
              <a:rPr b="1" lang="en-US" sz="4000" spc="-1" strike="noStrike">
                <a:solidFill>
                  <a:srgbClr val="232527"/>
                </a:solidFill>
                <a:latin typeface="Calibri"/>
              </a:rPr>
              <a:t>Types of Applications</a:t>
            </a:r>
            <a:endParaRPr b="0" lang="en-US" sz="4000" spc="-1" strike="noStrike">
              <a:solidFill>
                <a:srgbClr val="232527"/>
              </a:solidFill>
              <a:latin typeface="Calibri"/>
            </a:endParaRPr>
          </a:p>
        </p:txBody>
      </p:sp>
      <p:sp>
        <p:nvSpPr>
          <p:cNvPr id="377" name="TextShape 3"/>
          <p:cNvSpPr txBox="1"/>
          <p:nvPr/>
        </p:nvSpPr>
        <p:spPr>
          <a:xfrm>
            <a:off x="870840" y="1638720"/>
            <a:ext cx="4234320" cy="3716280"/>
          </a:xfrm>
          <a:prstGeom prst="rect">
            <a:avLst/>
          </a:prstGeom>
          <a:noFill/>
          <a:ln>
            <a:noFill/>
          </a:ln>
        </p:spPr>
        <p:txBody>
          <a:bodyPr>
            <a:normAutofit/>
          </a:bodyPr>
          <a:p>
            <a:pPr>
              <a:lnSpc>
                <a:spcPct val="100000"/>
              </a:lnSpc>
              <a:spcAft>
                <a:spcPts val="601"/>
              </a:spcAft>
              <a:tabLst>
                <a:tab algn="l" pos="0"/>
              </a:tabLst>
            </a:pPr>
            <a:r>
              <a:rPr b="0" lang="en-US" sz="2800" spc="-1" strike="noStrike">
                <a:solidFill>
                  <a:srgbClr val="232527"/>
                </a:solidFill>
                <a:latin typeface="Calibri"/>
              </a:rPr>
              <a:t>There are three basic types of Applications if we categorize them by the technology used to code them,</a:t>
            </a:r>
            <a:endParaRPr b="0" lang="en-US" sz="2800" spc="-1" strike="noStrike">
              <a:solidFill>
                <a:srgbClr val="232527"/>
              </a:solidFill>
              <a:latin typeface="Calibri"/>
            </a:endParaRPr>
          </a:p>
          <a:p>
            <a:pPr marL="457200" indent="-228240">
              <a:lnSpc>
                <a:spcPct val="100000"/>
              </a:lnSpc>
              <a:buClr>
                <a:srgbClr val="232527"/>
              </a:buClr>
              <a:buFont typeface="Arial"/>
              <a:buChar char="•"/>
              <a:tabLst>
                <a:tab algn="l" pos="0"/>
              </a:tabLst>
            </a:pPr>
            <a:r>
              <a:rPr b="0" lang="en-US" sz="2800" spc="-1" strike="noStrike">
                <a:solidFill>
                  <a:srgbClr val="232527"/>
                </a:solidFill>
                <a:latin typeface="Calibri"/>
              </a:rPr>
              <a:t>Native apps</a:t>
            </a:r>
            <a:endParaRPr b="0" lang="en-US" sz="2800" spc="-1" strike="noStrike">
              <a:solidFill>
                <a:srgbClr val="232527"/>
              </a:solidFill>
              <a:latin typeface="Calibri"/>
            </a:endParaRPr>
          </a:p>
          <a:p>
            <a:pPr marL="457200" indent="-228240">
              <a:lnSpc>
                <a:spcPct val="100000"/>
              </a:lnSpc>
              <a:buClr>
                <a:srgbClr val="232527"/>
              </a:buClr>
              <a:buFont typeface="Arial"/>
              <a:buChar char="•"/>
              <a:tabLst>
                <a:tab algn="l" pos="0"/>
              </a:tabLst>
            </a:pPr>
            <a:r>
              <a:rPr b="0" lang="en-US" sz="2800" spc="-1" strike="noStrike">
                <a:solidFill>
                  <a:srgbClr val="232527"/>
                </a:solidFill>
                <a:latin typeface="Calibri"/>
              </a:rPr>
              <a:t>Web apps</a:t>
            </a:r>
            <a:endParaRPr b="0" lang="en-US" sz="2800" spc="-1" strike="noStrike">
              <a:solidFill>
                <a:srgbClr val="232527"/>
              </a:solidFill>
              <a:latin typeface="Calibri"/>
            </a:endParaRPr>
          </a:p>
          <a:p>
            <a:pPr marL="457200" indent="-228240">
              <a:lnSpc>
                <a:spcPct val="100000"/>
              </a:lnSpc>
              <a:buClr>
                <a:srgbClr val="232527"/>
              </a:buClr>
              <a:buFont typeface="Arial"/>
              <a:buChar char="•"/>
              <a:tabLst>
                <a:tab algn="l" pos="0"/>
              </a:tabLst>
            </a:pPr>
            <a:r>
              <a:rPr b="0" lang="en-US" sz="2800" spc="-1" strike="noStrike">
                <a:solidFill>
                  <a:srgbClr val="232527"/>
                </a:solidFill>
                <a:latin typeface="Calibri"/>
              </a:rPr>
              <a:t>Hybrid apps</a:t>
            </a:r>
            <a:endParaRPr b="0" lang="en-US" sz="2800" spc="-1" strike="noStrike">
              <a:solidFill>
                <a:srgbClr val="232527"/>
              </a:solidFill>
              <a:latin typeface="Calibri"/>
            </a:endParaRPr>
          </a:p>
        </p:txBody>
      </p:sp>
      <p:pic>
        <p:nvPicPr>
          <p:cNvPr id="378" name="Picture 2" descr=""/>
          <p:cNvPicPr/>
          <p:nvPr/>
        </p:nvPicPr>
        <p:blipFill>
          <a:blip r:embed="rId1"/>
          <a:stretch/>
        </p:blipFill>
        <p:spPr>
          <a:xfrm>
            <a:off x="7724520" y="2308680"/>
            <a:ext cx="1828440" cy="1828440"/>
          </a:xfrm>
          <a:prstGeom prst="rect">
            <a:avLst/>
          </a:prstGeom>
          <a:ln>
            <a:noFill/>
          </a:ln>
        </p:spPr>
      </p:pic>
      <p:pic>
        <p:nvPicPr>
          <p:cNvPr id="379" name="Picture 3" descr=""/>
          <p:cNvPicPr/>
          <p:nvPr/>
        </p:nvPicPr>
        <p:blipFill>
          <a:blip r:embed="rId2"/>
          <a:stretch/>
        </p:blipFill>
        <p:spPr>
          <a:xfrm>
            <a:off x="9602640" y="2308680"/>
            <a:ext cx="1828440" cy="1828440"/>
          </a:xfrm>
          <a:prstGeom prst="rect">
            <a:avLst/>
          </a:prstGeom>
          <a:ln>
            <a:noFill/>
          </a:ln>
        </p:spPr>
      </p:pic>
      <p:pic>
        <p:nvPicPr>
          <p:cNvPr id="380" name="Picture 4" descr=""/>
          <p:cNvPicPr/>
          <p:nvPr/>
        </p:nvPicPr>
        <p:blipFill>
          <a:blip r:embed="rId3"/>
          <a:stretch/>
        </p:blipFill>
        <p:spPr>
          <a:xfrm>
            <a:off x="5617800" y="2308680"/>
            <a:ext cx="1828440" cy="1828440"/>
          </a:xfrm>
          <a:prstGeom prst="rect">
            <a:avLst/>
          </a:prstGeom>
          <a:ln>
            <a:noFill/>
          </a:ln>
        </p:spPr>
      </p:pic>
      <p:sp>
        <p:nvSpPr>
          <p:cNvPr id="381" name="CustomShape 4"/>
          <p:cNvSpPr/>
          <p:nvPr/>
        </p:nvSpPr>
        <p:spPr>
          <a:xfrm>
            <a:off x="7833240" y="4289760"/>
            <a:ext cx="1610640" cy="3646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n-US" sz="1800" spc="-1" strike="noStrike">
                <a:solidFill>
                  <a:srgbClr val="232527"/>
                </a:solidFill>
                <a:latin typeface="Calibri"/>
              </a:rPr>
              <a:t>Web</a:t>
            </a:r>
            <a:endParaRPr b="0" lang="en-IN" sz="1800" spc="-1" strike="noStrike">
              <a:latin typeface="Arial"/>
            </a:endParaRPr>
          </a:p>
        </p:txBody>
      </p:sp>
      <p:sp>
        <p:nvSpPr>
          <p:cNvPr id="382" name="CustomShape 5"/>
          <p:cNvSpPr/>
          <p:nvPr/>
        </p:nvSpPr>
        <p:spPr>
          <a:xfrm>
            <a:off x="5726520" y="4289760"/>
            <a:ext cx="1610640" cy="3646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n-US" sz="1800" spc="-1" strike="noStrike">
                <a:solidFill>
                  <a:srgbClr val="232527"/>
                </a:solidFill>
                <a:latin typeface="Calibri"/>
              </a:rPr>
              <a:t>Hybrid</a:t>
            </a:r>
            <a:endParaRPr b="0" lang="en-IN" sz="1800" spc="-1" strike="noStrike">
              <a:latin typeface="Arial"/>
            </a:endParaRPr>
          </a:p>
        </p:txBody>
      </p:sp>
      <p:sp>
        <p:nvSpPr>
          <p:cNvPr id="383" name="CustomShape 6"/>
          <p:cNvSpPr/>
          <p:nvPr/>
        </p:nvSpPr>
        <p:spPr>
          <a:xfrm>
            <a:off x="9711360" y="4289760"/>
            <a:ext cx="1610640" cy="3646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n-US" sz="1800" spc="-1" strike="noStrike">
                <a:solidFill>
                  <a:srgbClr val="232527"/>
                </a:solidFill>
                <a:latin typeface="Calibri"/>
              </a:rPr>
              <a:t>Native</a:t>
            </a:r>
            <a:endParaRPr b="0" lang="en-IN" sz="1800" spc="-1" strike="noStrike">
              <a:latin typeface="Arial"/>
            </a:endParaRPr>
          </a:p>
        </p:txBody>
      </p:sp>
      <p:sp>
        <p:nvSpPr>
          <p:cNvPr id="384" name="CustomShape 7"/>
          <p:cNvSpPr/>
          <p:nvPr/>
        </p:nvSpPr>
        <p:spPr>
          <a:xfrm>
            <a:off x="685800" y="1469520"/>
            <a:ext cx="4604400" cy="910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5" name="TextShape 1"/>
          <p:cNvSpPr txBox="1"/>
          <p:nvPr/>
        </p:nvSpPr>
        <p:spPr>
          <a:xfrm>
            <a:off x="583560" y="167040"/>
            <a:ext cx="11076120" cy="861480"/>
          </a:xfrm>
          <a:prstGeom prst="rect">
            <a:avLst/>
          </a:prstGeom>
          <a:noFill/>
          <a:ln>
            <a:noFill/>
          </a:ln>
        </p:spPr>
        <p:txBody>
          <a:bodyPr anchor="ctr">
            <a:normAutofit/>
          </a:bodyPr>
          <a:p>
            <a:pPr>
              <a:lnSpc>
                <a:spcPct val="100000"/>
              </a:lnSpc>
              <a:tabLst>
                <a:tab algn="l" pos="0"/>
              </a:tabLst>
            </a:pPr>
            <a:r>
              <a:rPr b="1" lang="en-US" sz="4000" spc="-1" strike="noStrike">
                <a:solidFill>
                  <a:srgbClr val="232527"/>
                </a:solidFill>
                <a:latin typeface="Calibri"/>
              </a:rPr>
              <a:t>Native Applications</a:t>
            </a:r>
            <a:endParaRPr b="0" lang="en-US" sz="4000" spc="-1" strike="noStrike">
              <a:solidFill>
                <a:srgbClr val="232527"/>
              </a:solidFill>
              <a:latin typeface="Calibri"/>
            </a:endParaRPr>
          </a:p>
        </p:txBody>
      </p:sp>
      <p:sp>
        <p:nvSpPr>
          <p:cNvPr id="386" name="CustomShape 2"/>
          <p:cNvSpPr/>
          <p:nvPr/>
        </p:nvSpPr>
        <p:spPr>
          <a:xfrm>
            <a:off x="681480" y="1202040"/>
            <a:ext cx="10972440" cy="98280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387" name="TextShape 3"/>
          <p:cNvSpPr txBox="1"/>
          <p:nvPr/>
        </p:nvSpPr>
        <p:spPr>
          <a:xfrm>
            <a:off x="645840" y="3799080"/>
            <a:ext cx="4458960" cy="2013480"/>
          </a:xfrm>
          <a:prstGeom prst="rect">
            <a:avLst/>
          </a:prstGeom>
          <a:noFill/>
          <a:ln>
            <a:noFill/>
          </a:ln>
        </p:spPr>
        <p:txBody>
          <a:bodyPr>
            <a:noAutofit/>
          </a:bodyPr>
          <a:p>
            <a:pPr>
              <a:lnSpc>
                <a:spcPct val="100000"/>
              </a:lnSpc>
              <a:spcAft>
                <a:spcPts val="601"/>
              </a:spcAft>
              <a:tabLst>
                <a:tab algn="l" pos="0"/>
              </a:tabLst>
            </a:pPr>
            <a:r>
              <a:rPr b="0" lang="en-US" sz="1800" spc="-1" strike="noStrike">
                <a:solidFill>
                  <a:srgbClr val="232527"/>
                </a:solidFill>
                <a:latin typeface="Calibri"/>
              </a:rPr>
              <a:t>There are various platforms that provide their own Developer tools to build apps for their operating systems such as,</a:t>
            </a:r>
            <a:endParaRPr b="0" lang="en-US" sz="1800" spc="-1" strike="noStrike">
              <a:solidFill>
                <a:srgbClr val="232527"/>
              </a:solidFill>
              <a:latin typeface="Calibri"/>
            </a:endParaRPr>
          </a:p>
          <a:p>
            <a:pPr marL="457200" indent="-228240">
              <a:lnSpc>
                <a:spcPct val="100000"/>
              </a:lnSpc>
              <a:buClr>
                <a:srgbClr val="232527"/>
              </a:buClr>
              <a:buFont typeface="Arial"/>
              <a:buChar char="•"/>
              <a:tabLst>
                <a:tab algn="l" pos="0"/>
              </a:tabLst>
            </a:pPr>
            <a:r>
              <a:rPr b="0" lang="en-US" sz="1600" spc="-1" strike="noStrike">
                <a:solidFill>
                  <a:srgbClr val="232527"/>
                </a:solidFill>
                <a:latin typeface="Calibri"/>
              </a:rPr>
              <a:t>Google Developer Console(Google Play Store)</a:t>
            </a:r>
            <a:endParaRPr b="0" lang="en-US" sz="1600" spc="-1" strike="noStrike">
              <a:solidFill>
                <a:srgbClr val="232527"/>
              </a:solidFill>
              <a:latin typeface="Calibri"/>
            </a:endParaRPr>
          </a:p>
          <a:p>
            <a:pPr marL="457200" indent="-228240">
              <a:lnSpc>
                <a:spcPct val="100000"/>
              </a:lnSpc>
              <a:buClr>
                <a:srgbClr val="232527"/>
              </a:buClr>
              <a:buFont typeface="Arial"/>
              <a:buChar char="•"/>
              <a:tabLst>
                <a:tab algn="l" pos="0"/>
              </a:tabLst>
            </a:pPr>
            <a:r>
              <a:rPr b="0" lang="en-US" sz="1600" spc="-1" strike="noStrike">
                <a:solidFill>
                  <a:srgbClr val="232527"/>
                </a:solidFill>
                <a:latin typeface="Calibri"/>
              </a:rPr>
              <a:t>Apple Developer(App Store)</a:t>
            </a:r>
            <a:endParaRPr b="0" lang="en-US" sz="1600" spc="-1" strike="noStrike">
              <a:solidFill>
                <a:srgbClr val="232527"/>
              </a:solidFill>
              <a:latin typeface="Calibri"/>
            </a:endParaRPr>
          </a:p>
          <a:p>
            <a:pPr marL="457200" indent="-228240">
              <a:lnSpc>
                <a:spcPct val="100000"/>
              </a:lnSpc>
              <a:buClr>
                <a:srgbClr val="232527"/>
              </a:buClr>
              <a:buFont typeface="Arial"/>
              <a:buChar char="•"/>
              <a:tabLst>
                <a:tab algn="l" pos="0"/>
              </a:tabLst>
            </a:pPr>
            <a:r>
              <a:rPr b="0" lang="en-US" sz="1600" spc="-1" strike="noStrike">
                <a:solidFill>
                  <a:srgbClr val="232527"/>
                </a:solidFill>
                <a:latin typeface="Calibri"/>
              </a:rPr>
              <a:t>Microsoft Partner Center(Microsoft Store) and etc.</a:t>
            </a:r>
            <a:endParaRPr b="0" lang="en-US" sz="1600" spc="-1" strike="noStrike">
              <a:solidFill>
                <a:srgbClr val="232527"/>
              </a:solidFill>
              <a:latin typeface="Calibri"/>
            </a:endParaRPr>
          </a:p>
        </p:txBody>
      </p:sp>
      <p:pic>
        <p:nvPicPr>
          <p:cNvPr id="388" name="Picture 17" descr=""/>
          <p:cNvPicPr/>
          <p:nvPr/>
        </p:nvPicPr>
        <p:blipFill>
          <a:blip r:embed="rId1"/>
          <a:stretch/>
        </p:blipFill>
        <p:spPr>
          <a:xfrm>
            <a:off x="6584760" y="2722320"/>
            <a:ext cx="958680" cy="1096920"/>
          </a:xfrm>
          <a:prstGeom prst="rect">
            <a:avLst/>
          </a:prstGeom>
          <a:ln>
            <a:noFill/>
          </a:ln>
        </p:spPr>
      </p:pic>
      <p:sp>
        <p:nvSpPr>
          <p:cNvPr id="389" name="CustomShape 4"/>
          <p:cNvSpPr/>
          <p:nvPr/>
        </p:nvSpPr>
        <p:spPr>
          <a:xfrm>
            <a:off x="6258600" y="3838320"/>
            <a:ext cx="1610640" cy="6382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n-US" sz="1800" spc="-1" strike="noStrike">
                <a:solidFill>
                  <a:srgbClr val="232527"/>
                </a:solidFill>
                <a:latin typeface="Calibri"/>
              </a:rPr>
              <a:t>Google Store</a:t>
            </a:r>
            <a:endParaRPr b="0" lang="en-IN" sz="1800" spc="-1" strike="noStrike">
              <a:latin typeface="Arial"/>
            </a:endParaRPr>
          </a:p>
        </p:txBody>
      </p:sp>
      <p:pic>
        <p:nvPicPr>
          <p:cNvPr id="390" name="Picture 19" descr=""/>
          <p:cNvPicPr/>
          <p:nvPr/>
        </p:nvPicPr>
        <p:blipFill>
          <a:blip r:embed="rId2"/>
          <a:stretch/>
        </p:blipFill>
        <p:spPr>
          <a:xfrm>
            <a:off x="9689040" y="2716200"/>
            <a:ext cx="1096920" cy="1096920"/>
          </a:xfrm>
          <a:prstGeom prst="rect">
            <a:avLst/>
          </a:prstGeom>
          <a:ln>
            <a:noFill/>
          </a:ln>
        </p:spPr>
      </p:pic>
      <p:sp>
        <p:nvSpPr>
          <p:cNvPr id="391" name="CustomShape 5"/>
          <p:cNvSpPr/>
          <p:nvPr/>
        </p:nvSpPr>
        <p:spPr>
          <a:xfrm>
            <a:off x="9432000" y="3833280"/>
            <a:ext cx="1610640" cy="3646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n-US" sz="1800" spc="-1" strike="noStrike">
                <a:solidFill>
                  <a:srgbClr val="232527"/>
                </a:solidFill>
                <a:latin typeface="Calibri"/>
              </a:rPr>
              <a:t>App Store</a:t>
            </a:r>
            <a:endParaRPr b="0" lang="en-IN" sz="1800" spc="-1" strike="noStrike">
              <a:latin typeface="Arial"/>
            </a:endParaRPr>
          </a:p>
        </p:txBody>
      </p:sp>
      <p:pic>
        <p:nvPicPr>
          <p:cNvPr id="392" name="Picture 21" descr=""/>
          <p:cNvPicPr/>
          <p:nvPr/>
        </p:nvPicPr>
        <p:blipFill>
          <a:blip r:embed="rId3"/>
          <a:stretch/>
        </p:blipFill>
        <p:spPr>
          <a:xfrm>
            <a:off x="8094240" y="4483080"/>
            <a:ext cx="1096920" cy="1096920"/>
          </a:xfrm>
          <a:prstGeom prst="rect">
            <a:avLst/>
          </a:prstGeom>
          <a:ln>
            <a:noFill/>
          </a:ln>
        </p:spPr>
      </p:pic>
      <p:sp>
        <p:nvSpPr>
          <p:cNvPr id="393" name="CustomShape 6"/>
          <p:cNvSpPr/>
          <p:nvPr/>
        </p:nvSpPr>
        <p:spPr>
          <a:xfrm>
            <a:off x="7750080" y="5595480"/>
            <a:ext cx="1785600" cy="6382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n-US" sz="1800" spc="-1" strike="noStrike">
                <a:solidFill>
                  <a:srgbClr val="232527"/>
                </a:solidFill>
                <a:latin typeface="Calibri"/>
              </a:rPr>
              <a:t>Microsoft Store</a:t>
            </a:r>
            <a:endParaRPr b="0" lang="en-IN" sz="1800" spc="-1" strike="noStrike">
              <a:latin typeface="Arial"/>
            </a:endParaRPr>
          </a:p>
        </p:txBody>
      </p:sp>
      <p:sp>
        <p:nvSpPr>
          <p:cNvPr id="394" name="CustomShape 7"/>
          <p:cNvSpPr/>
          <p:nvPr/>
        </p:nvSpPr>
        <p:spPr>
          <a:xfrm>
            <a:off x="829440" y="1231920"/>
            <a:ext cx="10676520" cy="11869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ffffff"/>
                </a:solidFill>
                <a:latin typeface="Calibri"/>
              </a:rPr>
              <a:t>Native apps are built specifically for a mobile device’s operating system (OS). We can have native android app and native iOS app but not both. They share the same functionalities that the builder provides but not the resources present in the device. These have to follow the OS’s UI standards.</a:t>
            </a:r>
            <a:endParaRPr b="0" lang="en-IN" sz="1800" spc="-1" strike="noStrike">
              <a:latin typeface="Arial"/>
            </a:endParaRPr>
          </a:p>
        </p:txBody>
      </p:sp>
      <p:sp>
        <p:nvSpPr>
          <p:cNvPr id="395" name="CustomShape 8"/>
          <p:cNvSpPr/>
          <p:nvPr/>
        </p:nvSpPr>
        <p:spPr>
          <a:xfrm>
            <a:off x="685800" y="2394360"/>
            <a:ext cx="91080" cy="365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396" name="CustomShape 9"/>
          <p:cNvSpPr/>
          <p:nvPr/>
        </p:nvSpPr>
        <p:spPr>
          <a:xfrm>
            <a:off x="777240" y="2394360"/>
            <a:ext cx="3674520" cy="36540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nSpc>
                <a:spcPct val="100000"/>
              </a:lnSpc>
            </a:pPr>
            <a:r>
              <a:rPr b="1" lang="en-US" sz="1800" spc="-1" strike="noStrike">
                <a:solidFill>
                  <a:srgbClr val="232527"/>
                </a:solidFill>
                <a:latin typeface="Calibri"/>
              </a:rPr>
              <a:t>Real-time Examples</a:t>
            </a:r>
            <a:endParaRPr b="0" lang="en-IN" sz="1800" spc="-1" strike="noStrike">
              <a:latin typeface="Arial"/>
            </a:endParaRPr>
          </a:p>
        </p:txBody>
      </p:sp>
      <p:sp>
        <p:nvSpPr>
          <p:cNvPr id="397" name="CustomShape 10"/>
          <p:cNvSpPr/>
          <p:nvPr/>
        </p:nvSpPr>
        <p:spPr>
          <a:xfrm>
            <a:off x="685800" y="2826720"/>
            <a:ext cx="4582440" cy="6382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232527"/>
                </a:solidFill>
                <a:latin typeface="Calibri"/>
              </a:rPr>
              <a:t>WhatsApp, Angry Birds, Calculator, Spotify etc.</a:t>
            </a:r>
            <a:endParaRPr b="0" lang="en-IN" sz="1800" spc="-1" strike="noStrike">
              <a:latin typeface="Arial"/>
            </a:endParaRPr>
          </a:p>
        </p:txBody>
      </p:sp>
      <p:sp>
        <p:nvSpPr>
          <p:cNvPr id="398" name="CustomShape 11"/>
          <p:cNvSpPr/>
          <p:nvPr/>
        </p:nvSpPr>
        <p:spPr>
          <a:xfrm>
            <a:off x="685800" y="3330360"/>
            <a:ext cx="91080" cy="365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p:style>
      </p:sp>
      <p:sp>
        <p:nvSpPr>
          <p:cNvPr id="399" name="CustomShape 12"/>
          <p:cNvSpPr/>
          <p:nvPr/>
        </p:nvSpPr>
        <p:spPr>
          <a:xfrm>
            <a:off x="777240" y="3330360"/>
            <a:ext cx="3674520" cy="36540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nSpc>
                <a:spcPct val="100000"/>
              </a:lnSpc>
            </a:pPr>
            <a:r>
              <a:rPr b="1" lang="en-US" sz="1800" spc="-1" strike="noStrike">
                <a:solidFill>
                  <a:srgbClr val="232527"/>
                </a:solidFill>
                <a:latin typeface="Calibri"/>
              </a:rPr>
              <a:t>Development</a:t>
            </a:r>
            <a:endParaRPr b="0" lang="en-IN" sz="1800" spc="-1" strike="noStrike">
              <a:latin typeface="Arial"/>
            </a:endParaRPr>
          </a:p>
        </p:txBody>
      </p:sp>
      <p:sp>
        <p:nvSpPr>
          <p:cNvPr id="400" name="Line 13"/>
          <p:cNvSpPr/>
          <p:nvPr/>
        </p:nvSpPr>
        <p:spPr>
          <a:xfrm>
            <a:off x="5595120" y="2694600"/>
            <a:ext cx="0" cy="3139920"/>
          </a:xfrm>
          <a:prstGeom prst="line">
            <a:avLst/>
          </a:prstGeom>
          <a:ln>
            <a:solidFill>
              <a:schemeClr val="accent4"/>
            </a:solidFill>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1" name="TextShape 1"/>
          <p:cNvSpPr txBox="1"/>
          <p:nvPr/>
        </p:nvSpPr>
        <p:spPr>
          <a:xfrm>
            <a:off x="583560" y="167040"/>
            <a:ext cx="11076120" cy="861480"/>
          </a:xfrm>
          <a:prstGeom prst="rect">
            <a:avLst/>
          </a:prstGeom>
          <a:noFill/>
          <a:ln>
            <a:noFill/>
          </a:ln>
        </p:spPr>
        <p:txBody>
          <a:bodyPr anchor="ctr">
            <a:normAutofit/>
          </a:bodyPr>
          <a:p>
            <a:pPr>
              <a:lnSpc>
                <a:spcPct val="100000"/>
              </a:lnSpc>
              <a:tabLst>
                <a:tab algn="l" pos="0"/>
              </a:tabLst>
            </a:pPr>
            <a:r>
              <a:rPr b="1" lang="en-US" sz="4000" spc="-1" strike="noStrike">
                <a:solidFill>
                  <a:srgbClr val="232527"/>
                </a:solidFill>
                <a:latin typeface="Calibri"/>
              </a:rPr>
              <a:t>Native Applications</a:t>
            </a:r>
            <a:endParaRPr b="0" lang="en-US" sz="4000" spc="-1" strike="noStrike">
              <a:solidFill>
                <a:srgbClr val="232527"/>
              </a:solidFill>
              <a:latin typeface="Calibri"/>
            </a:endParaRPr>
          </a:p>
        </p:txBody>
      </p:sp>
      <p:sp>
        <p:nvSpPr>
          <p:cNvPr id="402" name="CustomShape 2"/>
          <p:cNvSpPr/>
          <p:nvPr/>
        </p:nvSpPr>
        <p:spPr>
          <a:xfrm>
            <a:off x="685800" y="1578600"/>
            <a:ext cx="4845960" cy="4132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1" lang="en-US" sz="2400" spc="-1" strike="noStrike">
                <a:solidFill>
                  <a:srgbClr val="ffffff"/>
                </a:solidFill>
                <a:latin typeface="Calibri"/>
              </a:rPr>
              <a:t>Pros</a:t>
            </a:r>
            <a:endParaRPr b="0" lang="en-IN" sz="2400" spc="-1" strike="noStrike">
              <a:latin typeface="Arial"/>
            </a:endParaRPr>
          </a:p>
        </p:txBody>
      </p:sp>
      <p:sp>
        <p:nvSpPr>
          <p:cNvPr id="403" name="CustomShape 3"/>
          <p:cNvSpPr/>
          <p:nvPr/>
        </p:nvSpPr>
        <p:spPr>
          <a:xfrm>
            <a:off x="5943600" y="1578600"/>
            <a:ext cx="4845960" cy="4132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1" lang="en-US" sz="2400" spc="-1" strike="noStrike">
                <a:solidFill>
                  <a:srgbClr val="ffffff"/>
                </a:solidFill>
                <a:latin typeface="Calibri"/>
              </a:rPr>
              <a:t>Cons</a:t>
            </a:r>
            <a:endParaRPr b="0" lang="en-IN" sz="2400" spc="-1" strike="noStrike">
              <a:latin typeface="Arial"/>
            </a:endParaRPr>
          </a:p>
        </p:txBody>
      </p:sp>
      <p:sp>
        <p:nvSpPr>
          <p:cNvPr id="404" name="CustomShape 4"/>
          <p:cNvSpPr/>
          <p:nvPr/>
        </p:nvSpPr>
        <p:spPr>
          <a:xfrm>
            <a:off x="685800" y="1992240"/>
            <a:ext cx="4845960" cy="159984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p:style>
      </p:sp>
      <p:sp>
        <p:nvSpPr>
          <p:cNvPr id="405" name="CustomShape 5"/>
          <p:cNvSpPr/>
          <p:nvPr/>
        </p:nvSpPr>
        <p:spPr>
          <a:xfrm>
            <a:off x="5943600" y="1992240"/>
            <a:ext cx="4845960" cy="159984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p:style>
      </p:sp>
      <p:sp>
        <p:nvSpPr>
          <p:cNvPr id="406" name="CustomShape 6"/>
          <p:cNvSpPr/>
          <p:nvPr/>
        </p:nvSpPr>
        <p:spPr>
          <a:xfrm>
            <a:off x="854640" y="2264400"/>
            <a:ext cx="4169520" cy="1005120"/>
          </a:xfrm>
          <a:prstGeom prst="rect">
            <a:avLst/>
          </a:prstGeom>
          <a:noFill/>
          <a:ln>
            <a:noFill/>
          </a:ln>
        </p:spPr>
        <p:style>
          <a:lnRef idx="0"/>
          <a:fillRef idx="0"/>
          <a:effectRef idx="0"/>
          <a:fontRef idx="minor"/>
        </p:style>
        <p:txBody>
          <a:bodyPr lIns="90000" rIns="90000" tIns="45000" bIns="45000">
            <a:spAutoFit/>
          </a:bodyPr>
          <a:p>
            <a:pPr marL="228600" indent="-228240">
              <a:lnSpc>
                <a:spcPct val="100000"/>
              </a:lnSpc>
              <a:buClr>
                <a:srgbClr val="232527"/>
              </a:buClr>
              <a:buFont typeface="Arial"/>
              <a:buChar char="•"/>
            </a:pPr>
            <a:r>
              <a:rPr b="0" lang="en-US" sz="2000" spc="-1" strike="noStrike">
                <a:solidFill>
                  <a:srgbClr val="232527"/>
                </a:solidFill>
                <a:latin typeface="Calibri"/>
              </a:rPr>
              <a:t>Faster better performance</a:t>
            </a:r>
            <a:endParaRPr b="0" lang="en-IN" sz="2000" spc="-1" strike="noStrike">
              <a:latin typeface="Arial"/>
            </a:endParaRPr>
          </a:p>
          <a:p>
            <a:pPr marL="228600" indent="-228240">
              <a:lnSpc>
                <a:spcPct val="100000"/>
              </a:lnSpc>
              <a:buClr>
                <a:srgbClr val="232527"/>
              </a:buClr>
              <a:buFont typeface="Arial"/>
              <a:buChar char="•"/>
            </a:pPr>
            <a:r>
              <a:rPr b="0" lang="en-US" sz="2000" spc="-1" strike="noStrike">
                <a:solidFill>
                  <a:srgbClr val="232527"/>
                </a:solidFill>
                <a:latin typeface="Calibri"/>
              </a:rPr>
              <a:t>Native UI</a:t>
            </a:r>
            <a:endParaRPr b="0" lang="en-IN" sz="2000" spc="-1" strike="noStrike">
              <a:latin typeface="Arial"/>
            </a:endParaRPr>
          </a:p>
          <a:p>
            <a:pPr marL="228600" indent="-228240">
              <a:lnSpc>
                <a:spcPct val="100000"/>
              </a:lnSpc>
              <a:buClr>
                <a:srgbClr val="232527"/>
              </a:buClr>
              <a:buFont typeface="Arial"/>
              <a:buChar char="•"/>
            </a:pPr>
            <a:r>
              <a:rPr b="0" lang="en-US" sz="2000" spc="-1" strike="noStrike">
                <a:solidFill>
                  <a:srgbClr val="232527"/>
                </a:solidFill>
                <a:latin typeface="Calibri"/>
              </a:rPr>
              <a:t>Can access device features</a:t>
            </a:r>
            <a:endParaRPr b="0" lang="en-IN" sz="2000" spc="-1" strike="noStrike">
              <a:latin typeface="Arial"/>
            </a:endParaRPr>
          </a:p>
        </p:txBody>
      </p:sp>
      <p:sp>
        <p:nvSpPr>
          <p:cNvPr id="407" name="CustomShape 7"/>
          <p:cNvSpPr/>
          <p:nvPr/>
        </p:nvSpPr>
        <p:spPr>
          <a:xfrm>
            <a:off x="6127200" y="2264400"/>
            <a:ext cx="3769920" cy="1614240"/>
          </a:xfrm>
          <a:prstGeom prst="rect">
            <a:avLst/>
          </a:prstGeom>
          <a:noFill/>
          <a:ln>
            <a:noFill/>
          </a:ln>
        </p:spPr>
        <p:style>
          <a:lnRef idx="0"/>
          <a:fillRef idx="0"/>
          <a:effectRef idx="0"/>
          <a:fontRef idx="minor"/>
        </p:style>
        <p:txBody>
          <a:bodyPr lIns="90000" rIns="90000" tIns="45000" bIns="45000">
            <a:spAutoFit/>
          </a:bodyPr>
          <a:p>
            <a:pPr marL="228600" indent="-228240">
              <a:lnSpc>
                <a:spcPct val="100000"/>
              </a:lnSpc>
              <a:buClr>
                <a:srgbClr val="232527"/>
              </a:buClr>
              <a:buFont typeface="Arial"/>
              <a:buChar char="•"/>
            </a:pPr>
            <a:r>
              <a:rPr b="0" lang="en-US" sz="2000" spc="-1" strike="noStrike">
                <a:solidFill>
                  <a:srgbClr val="232527"/>
                </a:solidFill>
                <a:latin typeface="Calibri"/>
              </a:rPr>
              <a:t>Higher cost to maintain</a:t>
            </a:r>
            <a:endParaRPr b="0" lang="en-IN" sz="2000" spc="-1" strike="noStrike">
              <a:latin typeface="Arial"/>
            </a:endParaRPr>
          </a:p>
          <a:p>
            <a:pPr marL="228600" indent="-228240">
              <a:lnSpc>
                <a:spcPct val="100000"/>
              </a:lnSpc>
              <a:buClr>
                <a:srgbClr val="232527"/>
              </a:buClr>
              <a:buFont typeface="Arial"/>
              <a:buChar char="•"/>
            </a:pPr>
            <a:r>
              <a:rPr b="0" lang="en-US" sz="2000" spc="-1" strike="noStrike">
                <a:solidFill>
                  <a:srgbClr val="232527"/>
                </a:solidFill>
                <a:latin typeface="Calibri"/>
              </a:rPr>
              <a:t>Takes up space in the device</a:t>
            </a:r>
            <a:endParaRPr b="0" lang="en-IN" sz="2000" spc="-1" strike="noStrike">
              <a:latin typeface="Arial"/>
            </a:endParaRPr>
          </a:p>
          <a:p>
            <a:pPr marL="228600" indent="-228240">
              <a:lnSpc>
                <a:spcPct val="100000"/>
              </a:lnSpc>
              <a:buClr>
                <a:srgbClr val="232527"/>
              </a:buClr>
              <a:buFont typeface="Arial"/>
              <a:buChar char="•"/>
            </a:pPr>
            <a:r>
              <a:rPr b="0" lang="en-US" sz="2000" spc="-1" strike="noStrike">
                <a:solidFill>
                  <a:srgbClr val="232527"/>
                </a:solidFill>
                <a:latin typeface="Calibri"/>
              </a:rPr>
              <a:t>Updates must be downloaded</a:t>
            </a:r>
            <a:endParaRPr b="0" lang="en-IN" sz="2000" spc="-1" strike="noStrike">
              <a:latin typeface="Arial"/>
            </a:endParaRPr>
          </a:p>
        </p:txBody>
      </p:sp>
      <p:sp>
        <p:nvSpPr>
          <p:cNvPr id="408" name="CustomShape 8"/>
          <p:cNvSpPr/>
          <p:nvPr/>
        </p:nvSpPr>
        <p:spPr>
          <a:xfrm>
            <a:off x="685800" y="4006080"/>
            <a:ext cx="10155960" cy="413280"/>
          </a:xfrm>
          <a:prstGeom prst="rect">
            <a:avLst/>
          </a:prstGeom>
          <a:solidFill>
            <a:srgbClr val="ef4048"/>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1" lang="en-US" sz="2400" spc="-1" strike="noStrike">
                <a:solidFill>
                  <a:srgbClr val="ffffff"/>
                </a:solidFill>
                <a:latin typeface="Calibri"/>
              </a:rPr>
              <a:t>Technology Used</a:t>
            </a:r>
            <a:endParaRPr b="0" lang="en-IN" sz="2400" spc="-1" strike="noStrike">
              <a:latin typeface="Arial"/>
            </a:endParaRPr>
          </a:p>
        </p:txBody>
      </p:sp>
      <p:sp>
        <p:nvSpPr>
          <p:cNvPr id="409" name="CustomShape 9"/>
          <p:cNvSpPr/>
          <p:nvPr/>
        </p:nvSpPr>
        <p:spPr>
          <a:xfrm>
            <a:off x="685800" y="4419720"/>
            <a:ext cx="10155960" cy="132768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p:style>
      </p:sp>
      <p:pic>
        <p:nvPicPr>
          <p:cNvPr id="410" name="Picture 5" descr=""/>
          <p:cNvPicPr/>
          <p:nvPr/>
        </p:nvPicPr>
        <p:blipFill>
          <a:blip r:embed="rId1"/>
          <a:stretch/>
        </p:blipFill>
        <p:spPr>
          <a:xfrm>
            <a:off x="8717760" y="4851000"/>
            <a:ext cx="1506600" cy="464760"/>
          </a:xfrm>
          <a:prstGeom prst="rect">
            <a:avLst/>
          </a:prstGeom>
          <a:ln>
            <a:noFill/>
          </a:ln>
        </p:spPr>
      </p:pic>
      <p:pic>
        <p:nvPicPr>
          <p:cNvPr id="411" name="Picture 13" descr=""/>
          <p:cNvPicPr/>
          <p:nvPr/>
        </p:nvPicPr>
        <p:blipFill>
          <a:blip r:embed="rId2"/>
          <a:stretch/>
        </p:blipFill>
        <p:spPr>
          <a:xfrm>
            <a:off x="6103800" y="4752360"/>
            <a:ext cx="2234880" cy="662400"/>
          </a:xfrm>
          <a:prstGeom prst="rect">
            <a:avLst/>
          </a:prstGeom>
          <a:ln>
            <a:noFill/>
          </a:ln>
        </p:spPr>
      </p:pic>
      <p:pic>
        <p:nvPicPr>
          <p:cNvPr id="412" name="Picture 14" descr=""/>
          <p:cNvPicPr/>
          <p:nvPr/>
        </p:nvPicPr>
        <p:blipFill>
          <a:blip r:embed="rId3"/>
          <a:stretch/>
        </p:blipFill>
        <p:spPr>
          <a:xfrm>
            <a:off x="3952800" y="4886640"/>
            <a:ext cx="1771560" cy="393480"/>
          </a:xfrm>
          <a:prstGeom prst="rect">
            <a:avLst/>
          </a:prstGeom>
          <a:ln>
            <a:noFill/>
          </a:ln>
        </p:spPr>
      </p:pic>
      <p:pic>
        <p:nvPicPr>
          <p:cNvPr id="413" name="Picture 15" descr=""/>
          <p:cNvPicPr/>
          <p:nvPr/>
        </p:nvPicPr>
        <p:blipFill>
          <a:blip r:embed="rId4"/>
          <a:stretch/>
        </p:blipFill>
        <p:spPr>
          <a:xfrm>
            <a:off x="1036080" y="4563720"/>
            <a:ext cx="1546200" cy="974160"/>
          </a:xfrm>
          <a:prstGeom prst="rect">
            <a:avLst/>
          </a:prstGeom>
          <a:ln>
            <a:noFill/>
          </a:ln>
        </p:spPr>
      </p:pic>
      <p:pic>
        <p:nvPicPr>
          <p:cNvPr id="414" name="Picture 17" descr=""/>
          <p:cNvPicPr/>
          <p:nvPr/>
        </p:nvPicPr>
        <p:blipFill>
          <a:blip r:embed="rId5"/>
          <a:stretch/>
        </p:blipFill>
        <p:spPr>
          <a:xfrm>
            <a:off x="2961360" y="4745160"/>
            <a:ext cx="612360" cy="676440"/>
          </a:xfrm>
          <a:prstGeom prst="rect">
            <a:avLst/>
          </a:prstGeom>
          <a:ln>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5" name="TextShape 1"/>
          <p:cNvSpPr txBox="1"/>
          <p:nvPr/>
        </p:nvSpPr>
        <p:spPr>
          <a:xfrm>
            <a:off x="583560" y="167040"/>
            <a:ext cx="11076120" cy="861480"/>
          </a:xfrm>
          <a:prstGeom prst="rect">
            <a:avLst/>
          </a:prstGeom>
          <a:noFill/>
          <a:ln>
            <a:noFill/>
          </a:ln>
        </p:spPr>
        <p:txBody>
          <a:bodyPr anchor="ctr">
            <a:normAutofit/>
          </a:bodyPr>
          <a:p>
            <a:pPr>
              <a:lnSpc>
                <a:spcPct val="100000"/>
              </a:lnSpc>
              <a:tabLst>
                <a:tab algn="l" pos="0"/>
              </a:tabLst>
            </a:pPr>
            <a:r>
              <a:rPr b="1" lang="en-US" sz="4000" spc="-1" strike="noStrike">
                <a:solidFill>
                  <a:srgbClr val="232527"/>
                </a:solidFill>
                <a:latin typeface="Calibri"/>
              </a:rPr>
              <a:t>Web Applications</a:t>
            </a:r>
            <a:endParaRPr b="0" lang="en-US" sz="4000" spc="-1" strike="noStrike">
              <a:solidFill>
                <a:srgbClr val="232527"/>
              </a:solidFill>
              <a:latin typeface="Calibri"/>
            </a:endParaRPr>
          </a:p>
        </p:txBody>
      </p:sp>
      <p:sp>
        <p:nvSpPr>
          <p:cNvPr id="416" name="CustomShape 2"/>
          <p:cNvSpPr/>
          <p:nvPr/>
        </p:nvSpPr>
        <p:spPr>
          <a:xfrm>
            <a:off x="681480" y="1175040"/>
            <a:ext cx="10972440" cy="98712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p:style>
      </p:sp>
      <p:sp>
        <p:nvSpPr>
          <p:cNvPr id="417" name="CustomShape 3"/>
          <p:cNvSpPr/>
          <p:nvPr/>
        </p:nvSpPr>
        <p:spPr>
          <a:xfrm>
            <a:off x="829440" y="1204920"/>
            <a:ext cx="10676520" cy="9176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10" spc="-1" strike="noStrike">
                <a:solidFill>
                  <a:srgbClr val="ffffff"/>
                </a:solidFill>
                <a:latin typeface="Calibri"/>
              </a:rPr>
              <a:t>Web applications are the applications which can be accessed through browsers only. These applications are independent of a device’s OS. They’re actually responsive websites that adapt its user interface to the device the user is on.</a:t>
            </a:r>
            <a:endParaRPr b="0" lang="en-IN" sz="1810" spc="-1" strike="noStrike">
              <a:latin typeface="Arial"/>
            </a:endParaRPr>
          </a:p>
        </p:txBody>
      </p:sp>
      <p:sp>
        <p:nvSpPr>
          <p:cNvPr id="418" name="CustomShape 4"/>
          <p:cNvSpPr/>
          <p:nvPr/>
        </p:nvSpPr>
        <p:spPr>
          <a:xfrm>
            <a:off x="685800" y="2328840"/>
            <a:ext cx="91080" cy="365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p:style>
      </p:sp>
      <p:sp>
        <p:nvSpPr>
          <p:cNvPr id="419" name="CustomShape 5"/>
          <p:cNvSpPr/>
          <p:nvPr/>
        </p:nvSpPr>
        <p:spPr>
          <a:xfrm>
            <a:off x="777240" y="2328840"/>
            <a:ext cx="3674520" cy="36540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nSpc>
                <a:spcPct val="100000"/>
              </a:lnSpc>
            </a:pPr>
            <a:r>
              <a:rPr b="1" lang="en-US" sz="1800" spc="-1" strike="noStrike">
                <a:solidFill>
                  <a:srgbClr val="232527"/>
                </a:solidFill>
                <a:latin typeface="Calibri"/>
              </a:rPr>
              <a:t>Real-time Examples</a:t>
            </a:r>
            <a:endParaRPr b="0" lang="en-IN" sz="1800" spc="-1" strike="noStrike">
              <a:latin typeface="Arial"/>
            </a:endParaRPr>
          </a:p>
        </p:txBody>
      </p:sp>
      <p:sp>
        <p:nvSpPr>
          <p:cNvPr id="420" name="CustomShape 6"/>
          <p:cNvSpPr/>
          <p:nvPr/>
        </p:nvSpPr>
        <p:spPr>
          <a:xfrm>
            <a:off x="685800" y="2761560"/>
            <a:ext cx="5801760" cy="6411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10" spc="-1" strike="noStrike">
                <a:solidFill>
                  <a:srgbClr val="232527"/>
                </a:solidFill>
                <a:latin typeface="Calibri"/>
              </a:rPr>
              <a:t>SBI Online, WhatsApp Web, Gmail, MS Office Online, etc.</a:t>
            </a:r>
            <a:endParaRPr b="0" lang="en-IN" sz="1810" spc="-1" strike="noStrike">
              <a:latin typeface="Arial"/>
            </a:endParaRPr>
          </a:p>
        </p:txBody>
      </p:sp>
      <p:sp>
        <p:nvSpPr>
          <p:cNvPr id="421" name="CustomShape 7"/>
          <p:cNvSpPr/>
          <p:nvPr/>
        </p:nvSpPr>
        <p:spPr>
          <a:xfrm>
            <a:off x="685800" y="3232080"/>
            <a:ext cx="91080" cy="365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422" name="CustomShape 8"/>
          <p:cNvSpPr/>
          <p:nvPr/>
        </p:nvSpPr>
        <p:spPr>
          <a:xfrm>
            <a:off x="777240" y="3232080"/>
            <a:ext cx="3674520" cy="36540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nSpc>
                <a:spcPct val="100000"/>
              </a:lnSpc>
            </a:pPr>
            <a:r>
              <a:rPr b="1" lang="en-US" sz="1800" spc="-1" strike="noStrike">
                <a:solidFill>
                  <a:srgbClr val="232527"/>
                </a:solidFill>
                <a:latin typeface="Calibri"/>
              </a:rPr>
              <a:t>Progressive Web Applications</a:t>
            </a:r>
            <a:endParaRPr b="0" lang="en-IN" sz="1800" spc="-1" strike="noStrike">
              <a:latin typeface="Arial"/>
            </a:endParaRPr>
          </a:p>
        </p:txBody>
      </p:sp>
      <p:sp>
        <p:nvSpPr>
          <p:cNvPr id="423" name="CustomShape 9"/>
          <p:cNvSpPr/>
          <p:nvPr/>
        </p:nvSpPr>
        <p:spPr>
          <a:xfrm>
            <a:off x="685800" y="3664800"/>
            <a:ext cx="10968120" cy="11926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10" spc="-1" strike="noStrike">
                <a:solidFill>
                  <a:srgbClr val="232527"/>
                </a:solidFill>
                <a:latin typeface="Calibri"/>
              </a:rPr>
              <a:t>There are Progressive Web Apps which are web applications that functions like a native mobile application with a home screen app icon, responsive design, fast load speed, offline functionality, and more. These look similar to Hybrid applications but cannot use the resources of the device that the Hybrid app can use.</a:t>
            </a:r>
            <a:endParaRPr b="0" lang="en-IN" sz="1810" spc="-1" strike="noStrike">
              <a:latin typeface="Arial"/>
            </a:endParaRPr>
          </a:p>
        </p:txBody>
      </p:sp>
      <p:sp>
        <p:nvSpPr>
          <p:cNvPr id="424" name="CustomShape 10"/>
          <p:cNvSpPr/>
          <p:nvPr/>
        </p:nvSpPr>
        <p:spPr>
          <a:xfrm>
            <a:off x="681480" y="4682160"/>
            <a:ext cx="91080" cy="365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p:style>
      </p:sp>
      <p:sp>
        <p:nvSpPr>
          <p:cNvPr id="425" name="CustomShape 11"/>
          <p:cNvSpPr/>
          <p:nvPr/>
        </p:nvSpPr>
        <p:spPr>
          <a:xfrm>
            <a:off x="772920" y="4682160"/>
            <a:ext cx="3674520" cy="36540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nSpc>
                <a:spcPct val="100000"/>
              </a:lnSpc>
            </a:pPr>
            <a:r>
              <a:rPr b="1" lang="en-US" sz="1800" spc="-1" strike="noStrike">
                <a:solidFill>
                  <a:srgbClr val="232527"/>
                </a:solidFill>
                <a:latin typeface="Calibri"/>
              </a:rPr>
              <a:t>Real-time Examples</a:t>
            </a:r>
            <a:endParaRPr b="0" lang="en-IN" sz="1800" spc="-1" strike="noStrike">
              <a:latin typeface="Arial"/>
            </a:endParaRPr>
          </a:p>
        </p:txBody>
      </p:sp>
      <p:sp>
        <p:nvSpPr>
          <p:cNvPr id="426" name="CustomShape 12"/>
          <p:cNvSpPr/>
          <p:nvPr/>
        </p:nvSpPr>
        <p:spPr>
          <a:xfrm>
            <a:off x="681480" y="5114880"/>
            <a:ext cx="5801760" cy="3661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10" spc="-1" strike="noStrike">
                <a:solidFill>
                  <a:srgbClr val="232527"/>
                </a:solidFill>
                <a:latin typeface="Calibri"/>
              </a:rPr>
              <a:t>Uber, Pinterest, Make my trip, Swiggy, etc.  </a:t>
            </a:r>
            <a:endParaRPr b="0" lang="en-IN" sz="181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7" name="TextShape 1"/>
          <p:cNvSpPr txBox="1"/>
          <p:nvPr/>
        </p:nvSpPr>
        <p:spPr>
          <a:xfrm>
            <a:off x="583560" y="167040"/>
            <a:ext cx="11076120" cy="861480"/>
          </a:xfrm>
          <a:prstGeom prst="rect">
            <a:avLst/>
          </a:prstGeom>
          <a:noFill/>
          <a:ln>
            <a:noFill/>
          </a:ln>
        </p:spPr>
        <p:txBody>
          <a:bodyPr anchor="ctr">
            <a:normAutofit/>
          </a:bodyPr>
          <a:p>
            <a:pPr>
              <a:lnSpc>
                <a:spcPct val="100000"/>
              </a:lnSpc>
              <a:tabLst>
                <a:tab algn="l" pos="0"/>
              </a:tabLst>
            </a:pPr>
            <a:r>
              <a:rPr b="1" lang="en-US" sz="4000" spc="-1" strike="noStrike">
                <a:solidFill>
                  <a:srgbClr val="232527"/>
                </a:solidFill>
                <a:latin typeface="Calibri"/>
              </a:rPr>
              <a:t>Web Applications</a:t>
            </a:r>
            <a:endParaRPr b="0" lang="en-US" sz="4000" spc="-1" strike="noStrike">
              <a:solidFill>
                <a:srgbClr val="232527"/>
              </a:solidFill>
              <a:latin typeface="Calibri"/>
            </a:endParaRPr>
          </a:p>
        </p:txBody>
      </p:sp>
      <p:sp>
        <p:nvSpPr>
          <p:cNvPr id="428" name="CustomShape 2"/>
          <p:cNvSpPr/>
          <p:nvPr/>
        </p:nvSpPr>
        <p:spPr>
          <a:xfrm>
            <a:off x="685800" y="1578600"/>
            <a:ext cx="4593240" cy="4132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1" lang="en-US" sz="2400" spc="-1" strike="noStrike">
                <a:solidFill>
                  <a:srgbClr val="ffffff"/>
                </a:solidFill>
                <a:latin typeface="Calibri"/>
              </a:rPr>
              <a:t>Pros</a:t>
            </a:r>
            <a:endParaRPr b="0" lang="en-IN" sz="2400" spc="-1" strike="noStrike">
              <a:latin typeface="Arial"/>
            </a:endParaRPr>
          </a:p>
        </p:txBody>
      </p:sp>
      <p:sp>
        <p:nvSpPr>
          <p:cNvPr id="429" name="CustomShape 3"/>
          <p:cNvSpPr/>
          <p:nvPr/>
        </p:nvSpPr>
        <p:spPr>
          <a:xfrm>
            <a:off x="5725800" y="1578600"/>
            <a:ext cx="4538880" cy="4132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1" lang="en-US" sz="2400" spc="-1" strike="noStrike">
                <a:solidFill>
                  <a:srgbClr val="ffffff"/>
                </a:solidFill>
                <a:latin typeface="Calibri"/>
              </a:rPr>
              <a:t>Cons</a:t>
            </a:r>
            <a:endParaRPr b="0" lang="en-IN" sz="2400" spc="-1" strike="noStrike">
              <a:latin typeface="Arial"/>
            </a:endParaRPr>
          </a:p>
        </p:txBody>
      </p:sp>
      <p:sp>
        <p:nvSpPr>
          <p:cNvPr id="430" name="CustomShape 4"/>
          <p:cNvSpPr/>
          <p:nvPr/>
        </p:nvSpPr>
        <p:spPr>
          <a:xfrm>
            <a:off x="685800" y="1992240"/>
            <a:ext cx="4593240" cy="189108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p:style>
      </p:sp>
      <p:sp>
        <p:nvSpPr>
          <p:cNvPr id="431" name="CustomShape 5"/>
          <p:cNvSpPr/>
          <p:nvPr/>
        </p:nvSpPr>
        <p:spPr>
          <a:xfrm>
            <a:off x="5725800" y="1992240"/>
            <a:ext cx="4538880" cy="189360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p:style>
      </p:sp>
      <p:sp>
        <p:nvSpPr>
          <p:cNvPr id="432" name="CustomShape 6"/>
          <p:cNvSpPr/>
          <p:nvPr/>
        </p:nvSpPr>
        <p:spPr>
          <a:xfrm>
            <a:off x="854640" y="2264400"/>
            <a:ext cx="4169520" cy="1614240"/>
          </a:xfrm>
          <a:prstGeom prst="rect">
            <a:avLst/>
          </a:prstGeom>
          <a:noFill/>
          <a:ln>
            <a:noFill/>
          </a:ln>
        </p:spPr>
        <p:style>
          <a:lnRef idx="0"/>
          <a:fillRef idx="0"/>
          <a:effectRef idx="0"/>
          <a:fontRef idx="minor"/>
        </p:style>
        <p:txBody>
          <a:bodyPr lIns="90000" rIns="90000" tIns="45000" bIns="45000">
            <a:spAutoFit/>
          </a:bodyPr>
          <a:p>
            <a:pPr marL="228600" indent="-228240">
              <a:lnSpc>
                <a:spcPct val="100000"/>
              </a:lnSpc>
              <a:buClr>
                <a:srgbClr val="232527"/>
              </a:buClr>
              <a:buFont typeface="Arial"/>
              <a:buChar char="•"/>
            </a:pPr>
            <a:r>
              <a:rPr b="0" lang="en-US" sz="2000" spc="-1" strike="noStrike">
                <a:solidFill>
                  <a:srgbClr val="232527"/>
                </a:solidFill>
                <a:latin typeface="Calibri"/>
              </a:rPr>
              <a:t>Web-based so performs on all devices</a:t>
            </a:r>
            <a:endParaRPr b="0" lang="en-IN" sz="2000" spc="-1" strike="noStrike">
              <a:latin typeface="Arial"/>
            </a:endParaRPr>
          </a:p>
          <a:p>
            <a:pPr marL="228600" indent="-228240">
              <a:lnSpc>
                <a:spcPct val="100000"/>
              </a:lnSpc>
              <a:buClr>
                <a:srgbClr val="232527"/>
              </a:buClr>
              <a:buFont typeface="Arial"/>
              <a:buChar char="•"/>
            </a:pPr>
            <a:r>
              <a:rPr b="0" lang="en-US" sz="2000" spc="-1" strike="noStrike">
                <a:solidFill>
                  <a:srgbClr val="232527"/>
                </a:solidFill>
                <a:latin typeface="Calibri"/>
              </a:rPr>
              <a:t>Easier to maintain</a:t>
            </a:r>
            <a:endParaRPr b="0" lang="en-IN" sz="2000" spc="-1" strike="noStrike">
              <a:latin typeface="Arial"/>
            </a:endParaRPr>
          </a:p>
          <a:p>
            <a:pPr marL="228600" indent="-228240">
              <a:lnSpc>
                <a:spcPct val="100000"/>
              </a:lnSpc>
              <a:buClr>
                <a:srgbClr val="232527"/>
              </a:buClr>
              <a:buFont typeface="Arial"/>
              <a:buChar char="•"/>
            </a:pPr>
            <a:r>
              <a:rPr b="0" lang="en-US" sz="2000" spc="-1" strike="noStrike">
                <a:solidFill>
                  <a:srgbClr val="232527"/>
                </a:solidFill>
                <a:latin typeface="Calibri"/>
              </a:rPr>
              <a:t>Users don’t run out of storage</a:t>
            </a:r>
            <a:endParaRPr b="0" lang="en-IN" sz="2000" spc="-1" strike="noStrike">
              <a:latin typeface="Arial"/>
            </a:endParaRPr>
          </a:p>
        </p:txBody>
      </p:sp>
      <p:sp>
        <p:nvSpPr>
          <p:cNvPr id="433" name="CustomShape 7"/>
          <p:cNvSpPr/>
          <p:nvPr/>
        </p:nvSpPr>
        <p:spPr>
          <a:xfrm>
            <a:off x="5922720" y="2264400"/>
            <a:ext cx="3741840" cy="1614240"/>
          </a:xfrm>
          <a:prstGeom prst="rect">
            <a:avLst/>
          </a:prstGeom>
          <a:noFill/>
          <a:ln>
            <a:noFill/>
          </a:ln>
        </p:spPr>
        <p:style>
          <a:lnRef idx="0"/>
          <a:fillRef idx="0"/>
          <a:effectRef idx="0"/>
          <a:fontRef idx="minor"/>
        </p:style>
        <p:txBody>
          <a:bodyPr lIns="90000" rIns="90000" tIns="45000" bIns="45000">
            <a:spAutoFit/>
          </a:bodyPr>
          <a:p>
            <a:pPr marL="228600" indent="-228240">
              <a:lnSpc>
                <a:spcPct val="100000"/>
              </a:lnSpc>
              <a:buClr>
                <a:srgbClr val="232527"/>
              </a:buClr>
              <a:buFont typeface="Arial"/>
              <a:buChar char="•"/>
            </a:pPr>
            <a:r>
              <a:rPr b="0" lang="en-US" sz="2000" spc="-1" strike="noStrike">
                <a:solidFill>
                  <a:srgbClr val="232527"/>
                </a:solidFill>
                <a:latin typeface="Calibri"/>
              </a:rPr>
              <a:t>Dependent on a browser</a:t>
            </a:r>
            <a:endParaRPr b="0" lang="en-IN" sz="2000" spc="-1" strike="noStrike">
              <a:latin typeface="Arial"/>
            </a:endParaRPr>
          </a:p>
          <a:p>
            <a:pPr marL="228600" indent="-228240">
              <a:lnSpc>
                <a:spcPct val="100000"/>
              </a:lnSpc>
              <a:buClr>
                <a:srgbClr val="232527"/>
              </a:buClr>
              <a:buFont typeface="Arial"/>
              <a:buChar char="•"/>
            </a:pPr>
            <a:r>
              <a:rPr b="0" lang="en-US" sz="2000" spc="-1" strike="noStrike">
                <a:solidFill>
                  <a:srgbClr val="232527"/>
                </a:solidFill>
                <a:latin typeface="Calibri"/>
              </a:rPr>
              <a:t>Needs an internet connection</a:t>
            </a:r>
            <a:endParaRPr b="0" lang="en-IN" sz="2000" spc="-1" strike="noStrike">
              <a:latin typeface="Arial"/>
            </a:endParaRPr>
          </a:p>
          <a:p>
            <a:pPr marL="228600" indent="-228240">
              <a:lnSpc>
                <a:spcPct val="100000"/>
              </a:lnSpc>
              <a:buClr>
                <a:srgbClr val="232527"/>
              </a:buClr>
              <a:buFont typeface="Arial"/>
              <a:buChar char="•"/>
            </a:pPr>
            <a:r>
              <a:rPr b="0" lang="en-US" sz="2000" spc="-1" strike="noStrike">
                <a:solidFill>
                  <a:srgbClr val="232527"/>
                </a:solidFill>
                <a:latin typeface="Calibri"/>
              </a:rPr>
              <a:t>May not always integrate with device hardware</a:t>
            </a:r>
            <a:endParaRPr b="0" lang="en-IN" sz="2000" spc="-1" strike="noStrike">
              <a:latin typeface="Arial"/>
            </a:endParaRPr>
          </a:p>
        </p:txBody>
      </p:sp>
      <p:sp>
        <p:nvSpPr>
          <p:cNvPr id="434" name="CustomShape 8"/>
          <p:cNvSpPr/>
          <p:nvPr/>
        </p:nvSpPr>
        <p:spPr>
          <a:xfrm>
            <a:off x="685800" y="4212720"/>
            <a:ext cx="9579240" cy="413280"/>
          </a:xfrm>
          <a:prstGeom prst="rect">
            <a:avLst/>
          </a:prstGeom>
          <a:solidFill>
            <a:srgbClr val="ef4048"/>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1" lang="en-US" sz="2400" spc="-1" strike="noStrike">
                <a:solidFill>
                  <a:srgbClr val="ffffff"/>
                </a:solidFill>
                <a:latin typeface="Calibri"/>
              </a:rPr>
              <a:t>Technology Used</a:t>
            </a:r>
            <a:endParaRPr b="0" lang="en-IN" sz="2400" spc="-1" strike="noStrike">
              <a:latin typeface="Arial"/>
            </a:endParaRPr>
          </a:p>
        </p:txBody>
      </p:sp>
      <p:sp>
        <p:nvSpPr>
          <p:cNvPr id="435" name="CustomShape 9"/>
          <p:cNvSpPr/>
          <p:nvPr/>
        </p:nvSpPr>
        <p:spPr>
          <a:xfrm>
            <a:off x="685800" y="4626360"/>
            <a:ext cx="9579240" cy="134964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p:style>
      </p:sp>
      <p:pic>
        <p:nvPicPr>
          <p:cNvPr id="436" name="Picture 2" descr=""/>
          <p:cNvPicPr/>
          <p:nvPr/>
        </p:nvPicPr>
        <p:blipFill>
          <a:blip r:embed="rId1"/>
          <a:stretch/>
        </p:blipFill>
        <p:spPr>
          <a:xfrm>
            <a:off x="1319040" y="4818600"/>
            <a:ext cx="914040" cy="914040"/>
          </a:xfrm>
          <a:prstGeom prst="rect">
            <a:avLst/>
          </a:prstGeom>
          <a:ln>
            <a:noFill/>
          </a:ln>
        </p:spPr>
      </p:pic>
      <p:pic>
        <p:nvPicPr>
          <p:cNvPr id="437" name="Picture 5" descr=""/>
          <p:cNvPicPr/>
          <p:nvPr/>
        </p:nvPicPr>
        <p:blipFill>
          <a:blip r:embed="rId2"/>
          <a:stretch/>
        </p:blipFill>
        <p:spPr>
          <a:xfrm>
            <a:off x="7849080" y="4894200"/>
            <a:ext cx="1631880" cy="762840"/>
          </a:xfrm>
          <a:prstGeom prst="rect">
            <a:avLst/>
          </a:prstGeom>
          <a:ln>
            <a:noFill/>
          </a:ln>
        </p:spPr>
      </p:pic>
      <p:pic>
        <p:nvPicPr>
          <p:cNvPr id="438" name="Picture 13" descr=""/>
          <p:cNvPicPr/>
          <p:nvPr/>
        </p:nvPicPr>
        <p:blipFill>
          <a:blip r:embed="rId3"/>
          <a:stretch/>
        </p:blipFill>
        <p:spPr>
          <a:xfrm>
            <a:off x="5573160" y="4818600"/>
            <a:ext cx="1462680" cy="914040"/>
          </a:xfrm>
          <a:prstGeom prst="rect">
            <a:avLst/>
          </a:prstGeom>
          <a:ln>
            <a:noFill/>
          </a:ln>
        </p:spPr>
      </p:pic>
      <p:pic>
        <p:nvPicPr>
          <p:cNvPr id="439" name="Picture 14" descr=""/>
          <p:cNvPicPr/>
          <p:nvPr/>
        </p:nvPicPr>
        <p:blipFill>
          <a:blip r:embed="rId4"/>
          <a:stretch/>
        </p:blipFill>
        <p:spPr>
          <a:xfrm>
            <a:off x="3427560" y="4772880"/>
            <a:ext cx="1005480" cy="1005480"/>
          </a:xfrm>
          <a:prstGeom prst="rect">
            <a:avLst/>
          </a:prstGeom>
          <a:ln>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0" name="TextShape 1"/>
          <p:cNvSpPr txBox="1"/>
          <p:nvPr/>
        </p:nvSpPr>
        <p:spPr>
          <a:xfrm>
            <a:off x="583560" y="167040"/>
            <a:ext cx="11076120" cy="861480"/>
          </a:xfrm>
          <a:prstGeom prst="rect">
            <a:avLst/>
          </a:prstGeom>
          <a:noFill/>
          <a:ln>
            <a:noFill/>
          </a:ln>
        </p:spPr>
        <p:txBody>
          <a:bodyPr anchor="ctr">
            <a:normAutofit/>
          </a:bodyPr>
          <a:p>
            <a:pPr>
              <a:lnSpc>
                <a:spcPct val="100000"/>
              </a:lnSpc>
              <a:tabLst>
                <a:tab algn="l" pos="0"/>
              </a:tabLst>
            </a:pPr>
            <a:r>
              <a:rPr b="1" lang="en-US" sz="4000" spc="-1" strike="noStrike">
                <a:solidFill>
                  <a:srgbClr val="232527"/>
                </a:solidFill>
                <a:latin typeface="Calibri"/>
              </a:rPr>
              <a:t>Hybrid Applications</a:t>
            </a:r>
            <a:endParaRPr b="0" lang="en-US" sz="4000" spc="-1" strike="noStrike">
              <a:solidFill>
                <a:srgbClr val="232527"/>
              </a:solidFill>
              <a:latin typeface="Calibri"/>
            </a:endParaRPr>
          </a:p>
        </p:txBody>
      </p:sp>
      <p:sp>
        <p:nvSpPr>
          <p:cNvPr id="441" name="CustomShape 2"/>
          <p:cNvSpPr/>
          <p:nvPr/>
        </p:nvSpPr>
        <p:spPr>
          <a:xfrm>
            <a:off x="681480" y="1202040"/>
            <a:ext cx="10972440" cy="982800"/>
          </a:xfrm>
          <a:prstGeom prst="rect">
            <a:avLst/>
          </a:prstGeom>
          <a:solidFill>
            <a:schemeClr val="accent5">
              <a:lumMod val="90000"/>
              <a:lumOff val="10000"/>
            </a:schemeClr>
          </a:solidFill>
          <a:ln>
            <a:noFill/>
          </a:ln>
        </p:spPr>
        <p:style>
          <a:lnRef idx="2">
            <a:schemeClr val="accent1">
              <a:shade val="50000"/>
            </a:schemeClr>
          </a:lnRef>
          <a:fillRef idx="1">
            <a:schemeClr val="accent1"/>
          </a:fillRef>
          <a:effectRef idx="0">
            <a:schemeClr val="accent1"/>
          </a:effectRef>
          <a:fontRef idx="minor"/>
        </p:style>
      </p:sp>
      <p:sp>
        <p:nvSpPr>
          <p:cNvPr id="442" name="CustomShape 3"/>
          <p:cNvSpPr/>
          <p:nvPr/>
        </p:nvSpPr>
        <p:spPr>
          <a:xfrm>
            <a:off x="829440" y="1231920"/>
            <a:ext cx="10676520" cy="1186920"/>
          </a:xfrm>
          <a:prstGeom prst="rect">
            <a:avLst/>
          </a:prstGeom>
          <a:noFill/>
          <a:ln>
            <a:noFill/>
          </a:ln>
        </p:spPr>
        <p:style>
          <a:lnRef idx="0"/>
          <a:fillRef idx="0"/>
          <a:effectRef idx="0"/>
          <a:fontRef idx="minor"/>
        </p:style>
        <p:txBody>
          <a:bodyPr lIns="90000" rIns="90000" tIns="45000" bIns="45000">
            <a:spAutoFit/>
          </a:bodyPr>
          <a:p>
            <a:pPr>
              <a:lnSpc>
                <a:spcPct val="100000"/>
              </a:lnSpc>
              <a:spcAft>
                <a:spcPts val="601"/>
              </a:spcAft>
            </a:pPr>
            <a:r>
              <a:rPr b="0" lang="en-US" sz="1800" spc="-1" strike="noStrike">
                <a:solidFill>
                  <a:srgbClr val="ffffff"/>
                </a:solidFill>
                <a:latin typeface="Calibri"/>
              </a:rPr>
              <a:t>These are web apps that look and feel like native apps. They might have a home screen app icon, responsive design, fast performance, even be able to function offline, but they’re really web apps made to look native. They run on a simplified web-browser within the app called “web-view”.</a:t>
            </a:r>
            <a:endParaRPr b="0" lang="en-IN" sz="1800" spc="-1" strike="noStrike">
              <a:latin typeface="Arial"/>
            </a:endParaRPr>
          </a:p>
        </p:txBody>
      </p:sp>
      <p:sp>
        <p:nvSpPr>
          <p:cNvPr id="443" name="CustomShape 4"/>
          <p:cNvSpPr/>
          <p:nvPr/>
        </p:nvSpPr>
        <p:spPr>
          <a:xfrm>
            <a:off x="685800" y="2394360"/>
            <a:ext cx="91080" cy="365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p:style>
      </p:sp>
      <p:sp>
        <p:nvSpPr>
          <p:cNvPr id="444" name="CustomShape 5"/>
          <p:cNvSpPr/>
          <p:nvPr/>
        </p:nvSpPr>
        <p:spPr>
          <a:xfrm>
            <a:off x="777240" y="2394360"/>
            <a:ext cx="3674520" cy="36540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nSpc>
                <a:spcPct val="100000"/>
              </a:lnSpc>
            </a:pPr>
            <a:r>
              <a:rPr b="1" lang="en-US" sz="1800" spc="-1" strike="noStrike">
                <a:solidFill>
                  <a:srgbClr val="232527"/>
                </a:solidFill>
                <a:latin typeface="Calibri"/>
              </a:rPr>
              <a:t>Real-time Examples</a:t>
            </a:r>
            <a:endParaRPr b="0" lang="en-IN" sz="1800" spc="-1" strike="noStrike">
              <a:latin typeface="Arial"/>
            </a:endParaRPr>
          </a:p>
        </p:txBody>
      </p:sp>
      <p:sp>
        <p:nvSpPr>
          <p:cNvPr id="445" name="CustomShape 6"/>
          <p:cNvSpPr/>
          <p:nvPr/>
        </p:nvSpPr>
        <p:spPr>
          <a:xfrm>
            <a:off x="685800" y="2826720"/>
            <a:ext cx="4582440" cy="638280"/>
          </a:xfrm>
          <a:prstGeom prst="rect">
            <a:avLst/>
          </a:prstGeom>
          <a:noFill/>
          <a:ln>
            <a:noFill/>
          </a:ln>
        </p:spPr>
        <p:style>
          <a:lnRef idx="0"/>
          <a:fillRef idx="0"/>
          <a:effectRef idx="0"/>
          <a:fontRef idx="minor"/>
        </p:style>
        <p:txBody>
          <a:bodyPr lIns="90000" rIns="90000" tIns="45000" bIns="45000">
            <a:spAutoFit/>
          </a:bodyPr>
          <a:p>
            <a:pPr>
              <a:lnSpc>
                <a:spcPct val="100000"/>
              </a:lnSpc>
              <a:spcAft>
                <a:spcPts val="601"/>
              </a:spcAft>
            </a:pPr>
            <a:r>
              <a:rPr b="0" lang="en-US" sz="1800" spc="-1" strike="noStrike">
                <a:solidFill>
                  <a:srgbClr val="232527"/>
                </a:solidFill>
                <a:latin typeface="Calibri"/>
              </a:rPr>
              <a:t>Instagram, Twitter, LinkedIn, Gmail, etc.</a:t>
            </a:r>
            <a:endParaRPr b="0" lang="en-IN" sz="1800" spc="-1" strike="noStrike">
              <a:latin typeface="Arial"/>
            </a:endParaRPr>
          </a:p>
        </p:txBody>
      </p:sp>
      <p:sp>
        <p:nvSpPr>
          <p:cNvPr id="446" name="CustomShape 7"/>
          <p:cNvSpPr/>
          <p:nvPr/>
        </p:nvSpPr>
        <p:spPr>
          <a:xfrm>
            <a:off x="685800" y="3348360"/>
            <a:ext cx="91080" cy="365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447" name="CustomShape 8"/>
          <p:cNvSpPr/>
          <p:nvPr/>
        </p:nvSpPr>
        <p:spPr>
          <a:xfrm>
            <a:off x="777240" y="3348360"/>
            <a:ext cx="3674520" cy="36540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nSpc>
                <a:spcPct val="100000"/>
              </a:lnSpc>
            </a:pPr>
            <a:r>
              <a:rPr b="1" lang="en-US" sz="1800" spc="-1" strike="noStrike">
                <a:solidFill>
                  <a:srgbClr val="232527"/>
                </a:solidFill>
                <a:latin typeface="Calibri"/>
              </a:rPr>
              <a:t>Development</a:t>
            </a:r>
            <a:endParaRPr b="0" lang="en-IN" sz="1800" spc="-1" strike="noStrike">
              <a:latin typeface="Arial"/>
            </a:endParaRPr>
          </a:p>
        </p:txBody>
      </p:sp>
      <p:sp>
        <p:nvSpPr>
          <p:cNvPr id="448" name="CustomShape 9"/>
          <p:cNvSpPr/>
          <p:nvPr/>
        </p:nvSpPr>
        <p:spPr>
          <a:xfrm>
            <a:off x="685800" y="3781080"/>
            <a:ext cx="10973880" cy="1736280"/>
          </a:xfrm>
          <a:prstGeom prst="rect">
            <a:avLst/>
          </a:prstGeom>
          <a:noFill/>
          <a:ln>
            <a:noFill/>
          </a:ln>
        </p:spPr>
        <p:style>
          <a:lnRef idx="0"/>
          <a:fillRef idx="0"/>
          <a:effectRef idx="0"/>
          <a:fontRef idx="minor"/>
        </p:style>
        <p:txBody>
          <a:bodyPr lIns="90000" rIns="90000" tIns="45000" bIns="45000">
            <a:spAutoFit/>
          </a:bodyPr>
          <a:p>
            <a:pPr marL="228600" indent="-228240">
              <a:lnSpc>
                <a:spcPct val="100000"/>
              </a:lnSpc>
              <a:buClr>
                <a:srgbClr val="232527"/>
              </a:buClr>
              <a:buFont typeface="Calibri"/>
              <a:buChar char="•"/>
            </a:pPr>
            <a:r>
              <a:rPr b="0" lang="en-US" sz="1800" spc="-1" strike="noStrike">
                <a:solidFill>
                  <a:srgbClr val="232527"/>
                </a:solidFill>
                <a:latin typeface="Calibri"/>
              </a:rPr>
              <a:t>Since these are a mixture of web and native apps, they are mostly worked on every platform but should be developed using OS related frameworks with little differences</a:t>
            </a:r>
            <a:endParaRPr b="0" lang="en-IN" sz="1800" spc="-1" strike="noStrike">
              <a:latin typeface="Arial"/>
            </a:endParaRPr>
          </a:p>
          <a:p>
            <a:pPr marL="228600" indent="-228240">
              <a:lnSpc>
                <a:spcPct val="100000"/>
              </a:lnSpc>
              <a:buClr>
                <a:srgbClr val="232527"/>
              </a:buClr>
              <a:buFont typeface="Calibri"/>
              <a:buChar char="•"/>
            </a:pPr>
            <a:r>
              <a:rPr b="0" lang="en-US" sz="1800" spc="-1" strike="noStrike">
                <a:solidFill>
                  <a:srgbClr val="232527"/>
                </a:solidFill>
                <a:latin typeface="Calibri"/>
              </a:rPr>
              <a:t>These type of application developers mostly use cross-platforms </a:t>
            </a:r>
            <a:endParaRPr b="0" lang="en-IN" sz="1800" spc="-1" strike="noStrike">
              <a:latin typeface="Arial"/>
            </a:endParaRPr>
          </a:p>
          <a:p>
            <a:pPr marL="228600" indent="-228240">
              <a:lnSpc>
                <a:spcPct val="100000"/>
              </a:lnSpc>
              <a:buClr>
                <a:srgbClr val="232527"/>
              </a:buClr>
              <a:buFont typeface="Calibri"/>
              <a:buChar char="•"/>
            </a:pPr>
            <a:r>
              <a:rPr b="0" lang="en-US" sz="1800" spc="-1" strike="noStrike">
                <a:solidFill>
                  <a:srgbClr val="232527"/>
                </a:solidFill>
                <a:latin typeface="Calibri"/>
              </a:rPr>
              <a:t>These can be built using standard web technologies such as HTML, CSS and JavaScript</a:t>
            </a:r>
            <a:endParaRPr b="0" lang="en-IN" sz="1800" spc="-1" strike="noStrike">
              <a:latin typeface="Arial"/>
            </a:endParaRPr>
          </a:p>
          <a:p>
            <a:pPr marL="228600" indent="-228240">
              <a:lnSpc>
                <a:spcPct val="100000"/>
              </a:lnSpc>
              <a:buClr>
                <a:srgbClr val="232527"/>
              </a:buClr>
              <a:buFont typeface="Calibri"/>
              <a:buChar char="•"/>
            </a:pPr>
            <a:r>
              <a:rPr b="0" lang="en-US" sz="1800" spc="-1" strike="noStrike">
                <a:solidFill>
                  <a:srgbClr val="232527"/>
                </a:solidFill>
                <a:latin typeface="Calibri"/>
              </a:rPr>
              <a:t>Hybrid apps are best used when you want to build apps that do not require high-performance, full device access apps</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aae7"/>
      </a:dk2>
      <a:lt2>
        <a:srgbClr val="ffffff"/>
      </a:lt2>
      <a:accent1>
        <a:srgbClr val="2468a0"/>
      </a:accent1>
      <a:accent2>
        <a:srgbClr val="00aae7"/>
      </a:accent2>
      <a:accent3>
        <a:srgbClr val="0d416b"/>
      </a:accent3>
      <a:accent4>
        <a:srgbClr val="8c8c8c"/>
      </a:accent4>
      <a:accent5>
        <a:srgbClr val="232527"/>
      </a:accent5>
      <a:accent6>
        <a:srgbClr val="b7b3b3"/>
      </a:accent6>
      <a:hlink>
        <a:srgbClr val="2468a0"/>
      </a:hlink>
      <a:folHlink>
        <a:srgbClr val="23252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0aae7"/>
      </a:dk2>
      <a:lt2>
        <a:srgbClr val="ffffff"/>
      </a:lt2>
      <a:accent1>
        <a:srgbClr val="2468a0"/>
      </a:accent1>
      <a:accent2>
        <a:srgbClr val="00aae7"/>
      </a:accent2>
      <a:accent3>
        <a:srgbClr val="0d416b"/>
      </a:accent3>
      <a:accent4>
        <a:srgbClr val="8c8c8c"/>
      </a:accent4>
      <a:accent5>
        <a:srgbClr val="232527"/>
      </a:accent5>
      <a:accent6>
        <a:srgbClr val="b7b3b3"/>
      </a:accent6>
      <a:hlink>
        <a:srgbClr val="2468a0"/>
      </a:hlink>
      <a:folHlink>
        <a:srgbClr val="23252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0aae7"/>
      </a:dk2>
      <a:lt2>
        <a:srgbClr val="ffffff"/>
      </a:lt2>
      <a:accent1>
        <a:srgbClr val="2468a0"/>
      </a:accent1>
      <a:accent2>
        <a:srgbClr val="00aae7"/>
      </a:accent2>
      <a:accent3>
        <a:srgbClr val="0d416b"/>
      </a:accent3>
      <a:accent4>
        <a:srgbClr val="8c8c8c"/>
      </a:accent4>
      <a:accent5>
        <a:srgbClr val="232527"/>
      </a:accent5>
      <a:accent6>
        <a:srgbClr val="b7b3b3"/>
      </a:accent6>
      <a:hlink>
        <a:srgbClr val="2468a0"/>
      </a:hlink>
      <a:folHlink>
        <a:srgbClr val="23252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0aae7"/>
      </a:dk2>
      <a:lt2>
        <a:srgbClr val="ffffff"/>
      </a:lt2>
      <a:accent1>
        <a:srgbClr val="2468a0"/>
      </a:accent1>
      <a:accent2>
        <a:srgbClr val="00aae7"/>
      </a:accent2>
      <a:accent3>
        <a:srgbClr val="0d416b"/>
      </a:accent3>
      <a:accent4>
        <a:srgbClr val="8c8c8c"/>
      </a:accent4>
      <a:accent5>
        <a:srgbClr val="232527"/>
      </a:accent5>
      <a:accent6>
        <a:srgbClr val="b7b3b3"/>
      </a:accent6>
      <a:hlink>
        <a:srgbClr val="2468a0"/>
      </a:hlink>
      <a:folHlink>
        <a:srgbClr val="23252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00aae7"/>
      </a:dk2>
      <a:lt2>
        <a:srgbClr val="ffffff"/>
      </a:lt2>
      <a:accent1>
        <a:srgbClr val="2468a0"/>
      </a:accent1>
      <a:accent2>
        <a:srgbClr val="00aae7"/>
      </a:accent2>
      <a:accent3>
        <a:srgbClr val="0d416b"/>
      </a:accent3>
      <a:accent4>
        <a:srgbClr val="8c8c8c"/>
      </a:accent4>
      <a:accent5>
        <a:srgbClr val="232527"/>
      </a:accent5>
      <a:accent6>
        <a:srgbClr val="b7b3b3"/>
      </a:accent6>
      <a:hlink>
        <a:srgbClr val="2468a0"/>
      </a:hlink>
      <a:folHlink>
        <a:srgbClr val="23252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miracle-presentation-template-2022</Template>
  <TotalTime>588</TotalTime>
  <Application>LibreOffice/6.4.7.2$Linux_X86_64 LibreOffice_project/40$Build-2</Application>
  <Words>782</Words>
  <Paragraphs>94</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2022-06-14T13:26:51Z</dcterms:created>
  <dc:creator>Mounika Kolaka</dc:creator>
  <dc:description/>
  <dc:language>en-IN</dc:language>
  <cp:lastModifiedBy>Mounika Kolaka</cp:lastModifiedBy>
  <dcterms:modified xsi:type="dcterms:W3CDTF">2022-06-21T11:35:34Z</dcterms:modified>
  <cp:revision>44</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19</vt:i4>
  </property>
</Properties>
</file>