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56109a5e4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156109a5e4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258838c57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258838c57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1258838c57_5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1258838c57_5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258838c57_5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1258838c57_5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1258838c57_4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1258838c57_4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12bca2517a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12bca2517a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13ae3e1c6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13ae3e1c6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1258838c57_4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1258838c57_4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13ae3e1c68_3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13ae3e1c68_3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13ae3e1c68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13ae3e1c68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258838c57_2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258838c57_2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156109a5e4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156109a5e4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3ae3e1c6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13ae3e1c68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5bcf83da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5bcf83da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3ae3e1c6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3ae3e1c6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258838c57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258838c57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258838c57_4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1258838c57_4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258838c57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258838c57_2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258838c57_4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258838c57_4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1258838c57_4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1258838c57_4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5742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9251" y="3408524"/>
            <a:ext cx="46944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17479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2"/>
          </p:nvPr>
        </p:nvSpPr>
        <p:spPr>
          <a:xfrm>
            <a:off x="404711" y="2787055"/>
            <a:ext cx="7893900" cy="9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 sz="3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500478" y="589914"/>
            <a:ext cx="1427738" cy="445841"/>
            <a:chOff x="-1341375" y="2360931"/>
            <a:chExt cx="1059074" cy="330718"/>
          </a:xfrm>
        </p:grpSpPr>
        <p:pic>
          <p:nvPicPr>
            <p:cNvPr id="17" name="Google Shape;17;p2"/>
            <p:cNvPicPr preferRelativeResize="0"/>
            <p:nvPr/>
          </p:nvPicPr>
          <p:blipFill rotWithShape="1">
            <a:blip r:embed="rId3">
              <a:alphaModFix/>
            </a:blip>
            <a:srcRect l="21959"/>
            <a:stretch/>
          </p:blipFill>
          <p:spPr>
            <a:xfrm>
              <a:off x="-1108801" y="2360931"/>
              <a:ext cx="826500" cy="33071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2"/>
            <p:cNvPicPr preferRelativeResize="0"/>
            <p:nvPr/>
          </p:nvPicPr>
          <p:blipFill rotWithShape="1">
            <a:blip r:embed="rId4">
              <a:alphaModFix/>
            </a:blip>
            <a:srcRect r="78849"/>
            <a:stretch/>
          </p:blipFill>
          <p:spPr>
            <a:xfrm>
              <a:off x="-1341375" y="2360931"/>
              <a:ext cx="224000" cy="33071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+Content">
  <p:cSld name="Title+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body" idx="1"/>
          </p:nvPr>
        </p:nvSpPr>
        <p:spPr>
          <a:xfrm>
            <a:off x="347662" y="1022312"/>
            <a:ext cx="84453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Arial"/>
              <a:buNone/>
              <a:defRPr sz="15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262626"/>
              </a:buClr>
              <a:buSzPts val="1500"/>
              <a:buFont typeface="Calibri"/>
              <a:buChar char="•"/>
              <a:defRPr sz="1500">
                <a:solidFill>
                  <a:srgbClr val="262626"/>
                </a:solidFill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5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347663" y="359026"/>
            <a:ext cx="84453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cxnSp>
        <p:nvCxnSpPr>
          <p:cNvPr id="22" name="Google Shape;22;p3"/>
          <p:cNvCxnSpPr/>
          <p:nvPr/>
        </p:nvCxnSpPr>
        <p:spPr>
          <a:xfrm>
            <a:off x="600075" y="4890126"/>
            <a:ext cx="7286700" cy="0"/>
          </a:xfrm>
          <a:prstGeom prst="straightConnector1">
            <a:avLst/>
          </a:prstGeom>
          <a:noFill/>
          <a:ln w="9525" cap="flat" cmpd="sng">
            <a:solidFill>
              <a:srgbClr val="FF66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66519" y="4734933"/>
            <a:ext cx="794306" cy="24803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223652" y="4791130"/>
            <a:ext cx="277500" cy="1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Only">
  <p:cSld name="2_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 rotWithShape="1">
          <a:blip r:embed="rId2">
            <a:alphaModFix/>
          </a:blip>
          <a:srcRect r="33632"/>
          <a:stretch/>
        </p:blipFill>
        <p:spPr>
          <a:xfrm>
            <a:off x="-1" y="6592"/>
            <a:ext cx="9144000" cy="449707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/>
          <p:nvPr/>
        </p:nvSpPr>
        <p:spPr>
          <a:xfrm>
            <a:off x="-1" y="0"/>
            <a:ext cx="9135000" cy="4445100"/>
          </a:xfrm>
          <a:prstGeom prst="rect">
            <a:avLst/>
          </a:prstGeom>
          <a:solidFill>
            <a:schemeClr val="dk1">
              <a:alpha val="55686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09232" y="2004782"/>
            <a:ext cx="78939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  <a:defRPr sz="3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4441974"/>
            <a:ext cx="9144000" cy="753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indigo.in/?utm_source=google&amp;utm_medium=cpc&amp;utm_campaign=search_campaign_6exclusivefare&amp;cid=Search%7CBrand%7CP%7C6ExclusiveFare%7C21Sept&amp;s_kwcid=AL!12293!3!714366880494!b!!g!!goindigo&amp;gad_source=1&amp;gclid=Cj0KCQjwmt24BhDPARIsAJFYKk2fVJfIcTkoN3kx_-po4_t6CrtUKtl_vFBJJD4hd9fZjfeI6UrMfhIaApOtEALw_wc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ornachandraSwami/Group7_CapstoneProject.git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ornachandraSwami/Group7_CapstoneProject.git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Relationship Id="rId9" Type="http://schemas.openxmlformats.org/officeDocument/2006/relationships/image" Target="../media/image1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estautomationpractice.blogspot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ccounts.google.com/lifecycle/steps/signup/name?continue=https://mail.google.com/mail/&amp;ddm=1&amp;dsh=S-402560169:1730162659844053&amp;ec=GAlAFw&amp;flowEntry=SignUp&amp;flowName=GlifWebSignIn&amp;hl=en&amp;service=mail&amp;TL=AKOx4s0cLXVBwKEEOpnZZWOQISHz1jO7fz_V8QnNVsux1gUhie2XceXflicmMMjZ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body" idx="2"/>
          </p:nvPr>
        </p:nvSpPr>
        <p:spPr>
          <a:xfrm>
            <a:off x="474900" y="1720451"/>
            <a:ext cx="7893900" cy="165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8800">
                <a:latin typeface="Times New Roman"/>
                <a:ea typeface="Times New Roman"/>
                <a:cs typeface="Times New Roman"/>
                <a:sym typeface="Times New Roman"/>
              </a:rPr>
              <a:t>AXIS BANK QUALITY ASSURANCE PROGRAM - 2024   CAPSTONE PROJECT</a:t>
            </a:r>
            <a:endParaRPr sz="8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Times New Roman"/>
                <a:ea typeface="Times New Roman"/>
                <a:cs typeface="Times New Roman"/>
                <a:sym typeface="Times New Roman"/>
              </a:rPr>
              <a:t>UNDER THE GUIDANCE OF :  Mr. C.K. NAVEEN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Times New Roman"/>
                <a:ea typeface="Times New Roman"/>
                <a:cs typeface="Times New Roman"/>
                <a:sym typeface="Times New Roman"/>
              </a:rPr>
              <a:t>GROUP 7</a:t>
            </a: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6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474900" y="3320750"/>
            <a:ext cx="4492800" cy="15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:</a:t>
            </a:r>
            <a:endParaRPr sz="145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KANDADI VISHNU VARDHAN</a:t>
            </a:r>
            <a:endParaRPr sz="145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MEDA VEERENDRA CHARAN TEJ</a:t>
            </a:r>
            <a:endParaRPr sz="145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POORNACHANDRA SWAMI</a:t>
            </a:r>
            <a:endParaRPr sz="145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KETHAVATH BHAVYA</a:t>
            </a:r>
            <a:endParaRPr sz="145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VAIBHAV TANDALE</a:t>
            </a:r>
            <a:endParaRPr sz="145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2450" y="416123"/>
            <a:ext cx="1546350" cy="105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>
            <a:spLocks noGrp="1"/>
          </p:cNvSpPr>
          <p:nvPr>
            <p:ph type="title"/>
          </p:nvPr>
        </p:nvSpPr>
        <p:spPr>
          <a:xfrm>
            <a:off x="347663" y="359026"/>
            <a:ext cx="8445300" cy="534900"/>
          </a:xfrm>
          <a:prstGeom prst="rect">
            <a:avLst/>
          </a:prstGeom>
          <a:solidFill>
            <a:srgbClr val="FF6600"/>
          </a:solidFill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STUDY - 3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25"/>
          <p:cNvSpPr txBox="1">
            <a:spLocks noGrp="1"/>
          </p:cNvSpPr>
          <p:nvPr>
            <p:ph type="body" idx="1"/>
          </p:nvPr>
        </p:nvSpPr>
        <p:spPr>
          <a:xfrm>
            <a:off x="452650" y="1116900"/>
            <a:ext cx="6068700" cy="3663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Create an SQL table for AxisBank_customer and perform below activities:</a:t>
            </a:r>
            <a:endParaRPr sz="1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Add the below mentioned attribute and add records for 20 customers: customer_id, customerName, credit_limit, applicable, cvv, expiry_date, kyc_status.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Write the query below:  Get all data for the customer which has KYC status verified?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Calculate the balance who is done with KYC.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 What is the average Balance limit for state (particular) state from the table?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 Display the name of a customer who has a credit_limit more than 45000.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Display name of customer, who has expiry date after 2025 and having credit limit &gt; 50000.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1250" y="1476788"/>
            <a:ext cx="2271725" cy="237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900" y="633500"/>
            <a:ext cx="5214675" cy="41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 txBox="1"/>
          <p:nvPr/>
        </p:nvSpPr>
        <p:spPr>
          <a:xfrm>
            <a:off x="547650" y="98175"/>
            <a:ext cx="8061600" cy="4386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2142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QUERY OF SQL</a:t>
            </a:r>
            <a:endParaRPr sz="2142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3686225" y="706975"/>
            <a:ext cx="4923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 Add the below mentioned attribute and add records for 20 customers: customer_id, customerName, credit_limit, applicable, cvv, expiry_date, kyc_status.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27"/>
          <p:cNvPicPr preferRelativeResize="0"/>
          <p:nvPr/>
        </p:nvPicPr>
        <p:blipFill rotWithShape="1">
          <a:blip r:embed="rId3">
            <a:alphaModFix/>
          </a:blip>
          <a:srcRect t="13281" b="73755"/>
          <a:stretch/>
        </p:blipFill>
        <p:spPr>
          <a:xfrm>
            <a:off x="671500" y="1620225"/>
            <a:ext cx="3844050" cy="797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 rotWithShape="1">
          <a:blip r:embed="rId4">
            <a:alphaModFix/>
          </a:blip>
          <a:srcRect r="-1245"/>
          <a:stretch/>
        </p:blipFill>
        <p:spPr>
          <a:xfrm>
            <a:off x="671500" y="3959325"/>
            <a:ext cx="3476550" cy="4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 txBox="1"/>
          <p:nvPr/>
        </p:nvSpPr>
        <p:spPr>
          <a:xfrm>
            <a:off x="671500" y="979900"/>
            <a:ext cx="4889400" cy="7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Write the query below:  Get all data for the customer which has KYC status verified?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47700" y="1488350"/>
            <a:ext cx="3568750" cy="235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7"/>
          <p:cNvPicPr preferRelativeResize="0"/>
          <p:nvPr/>
        </p:nvPicPr>
        <p:blipFill rotWithShape="1">
          <a:blip r:embed="rId3">
            <a:alphaModFix/>
          </a:blip>
          <a:srcRect t="28237" b="58410"/>
          <a:stretch/>
        </p:blipFill>
        <p:spPr>
          <a:xfrm>
            <a:off x="619000" y="3047975"/>
            <a:ext cx="3161750" cy="67585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7"/>
          <p:cNvSpPr txBox="1"/>
          <p:nvPr/>
        </p:nvSpPr>
        <p:spPr>
          <a:xfrm>
            <a:off x="619000" y="2659450"/>
            <a:ext cx="36762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 Calculate the balance who is done with KYC.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7"/>
          <p:cNvSpPr txBox="1">
            <a:spLocks noGrp="1"/>
          </p:cNvSpPr>
          <p:nvPr>
            <p:ph type="title"/>
          </p:nvPr>
        </p:nvSpPr>
        <p:spPr>
          <a:xfrm>
            <a:off x="347663" y="359026"/>
            <a:ext cx="8445300" cy="534900"/>
          </a:xfrm>
          <a:prstGeom prst="rect">
            <a:avLst/>
          </a:prstGeom>
          <a:solidFill>
            <a:srgbClr val="FF6600"/>
          </a:solidFill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 OF SQL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6000" y="1046925"/>
            <a:ext cx="2691889" cy="113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 rotWithShape="1">
          <a:blip r:embed="rId4">
            <a:alphaModFix/>
          </a:blip>
          <a:srcRect r="7140"/>
          <a:stretch/>
        </p:blipFill>
        <p:spPr>
          <a:xfrm>
            <a:off x="5256000" y="2518500"/>
            <a:ext cx="2943849" cy="99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/>
          <p:cNvPicPr preferRelativeResize="0"/>
          <p:nvPr/>
        </p:nvPicPr>
        <p:blipFill rotWithShape="1">
          <a:blip r:embed="rId5">
            <a:alphaModFix/>
          </a:blip>
          <a:srcRect r="169"/>
          <a:stretch/>
        </p:blipFill>
        <p:spPr>
          <a:xfrm>
            <a:off x="5256000" y="3992525"/>
            <a:ext cx="2765400" cy="55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8"/>
          <p:cNvPicPr preferRelativeResize="0"/>
          <p:nvPr/>
        </p:nvPicPr>
        <p:blipFill rotWithShape="1">
          <a:blip r:embed="rId6">
            <a:alphaModFix/>
          </a:blip>
          <a:srcRect t="44207" b="43630"/>
          <a:stretch/>
        </p:blipFill>
        <p:spPr>
          <a:xfrm>
            <a:off x="541200" y="1494275"/>
            <a:ext cx="3161750" cy="615599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8"/>
          <p:cNvSpPr txBox="1"/>
          <p:nvPr/>
        </p:nvSpPr>
        <p:spPr>
          <a:xfrm>
            <a:off x="541200" y="937925"/>
            <a:ext cx="4387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 What is the average Balance limit for state (particular) state from the table?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541200" y="2172675"/>
            <a:ext cx="4387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 Display the name of a customer who has a credit_limit more than 45000.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28"/>
          <p:cNvPicPr preferRelativeResize="0"/>
          <p:nvPr/>
        </p:nvPicPr>
        <p:blipFill rotWithShape="1">
          <a:blip r:embed="rId6">
            <a:alphaModFix/>
          </a:blip>
          <a:srcRect t="58961" b="28876"/>
          <a:stretch/>
        </p:blipFill>
        <p:spPr>
          <a:xfrm>
            <a:off x="588650" y="2788275"/>
            <a:ext cx="3161750" cy="61559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8"/>
          <p:cNvSpPr txBox="1"/>
          <p:nvPr/>
        </p:nvSpPr>
        <p:spPr>
          <a:xfrm>
            <a:off x="541200" y="3407425"/>
            <a:ext cx="4030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Display name of customer, who has expiry date after 2025 and having credit limit &gt; 50000.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28"/>
          <p:cNvPicPr preferRelativeResize="0"/>
          <p:nvPr/>
        </p:nvPicPr>
        <p:blipFill rotWithShape="1">
          <a:blip r:embed="rId6">
            <a:alphaModFix/>
          </a:blip>
          <a:srcRect t="74349" b="10304"/>
          <a:stretch/>
        </p:blipFill>
        <p:spPr>
          <a:xfrm>
            <a:off x="588650" y="3992525"/>
            <a:ext cx="3161750" cy="776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8"/>
          <p:cNvSpPr txBox="1">
            <a:spLocks noGrp="1"/>
          </p:cNvSpPr>
          <p:nvPr>
            <p:ph type="title"/>
          </p:nvPr>
        </p:nvSpPr>
        <p:spPr>
          <a:xfrm>
            <a:off x="349338" y="360051"/>
            <a:ext cx="8445300" cy="534900"/>
          </a:xfrm>
          <a:prstGeom prst="rect">
            <a:avLst/>
          </a:prstGeom>
          <a:solidFill>
            <a:srgbClr val="FF6600"/>
          </a:solidFill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 OF SQL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>
            <a:spLocks noGrp="1"/>
          </p:cNvSpPr>
          <p:nvPr>
            <p:ph type="title"/>
          </p:nvPr>
        </p:nvSpPr>
        <p:spPr>
          <a:xfrm>
            <a:off x="347663" y="359026"/>
            <a:ext cx="8445300" cy="534900"/>
          </a:xfrm>
          <a:prstGeom prst="rect">
            <a:avLst/>
          </a:prstGeom>
          <a:solidFill>
            <a:srgbClr val="FF6600"/>
          </a:solidFill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STUDY - 4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14" name="Google Shape;214;p29"/>
          <p:cNvSpPr txBox="1">
            <a:spLocks noGrp="1"/>
          </p:cNvSpPr>
          <p:nvPr>
            <p:ph type="body" idx="1"/>
          </p:nvPr>
        </p:nvSpPr>
        <p:spPr>
          <a:xfrm>
            <a:off x="349350" y="1103675"/>
            <a:ext cx="5331300" cy="3300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Times New Roman"/>
                <a:ea typeface="Times New Roman"/>
                <a:cs typeface="Times New Roman"/>
                <a:sym typeface="Times New Roman"/>
              </a:rPr>
              <a:t>Participants need to check on below and write the test cases for     below scenarios:</a:t>
            </a:r>
            <a:endParaRPr sz="1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1.Launch the below website: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www.goindigo.in/?utm_source=google&amp;utm_medium=cpc&amp;utm_campaign=search_campaign_6exclusivefare&amp;cid=Search|Brand|P|6ExclusiveFare|21Sept&amp;s_kwcid=AL!12293!3!714366880494!b!!g!!goindigo&amp;gad_source=1&amp;gclid=Cj0KCQjwmt24BhDPARIsAJFYKk2fVJfIcTkoN3kx_-po4_t6CrtUKtl_vFBJJD4hd9fZjfeI6UrMfhIaApOtEALw_wcB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2.  Write the detailed test case for "Round Trip" Booking.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3.  Need test case in proper test case format.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5" name="Google Shape;21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5400" y="1103675"/>
            <a:ext cx="2240901" cy="1426350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  <p:pic>
        <p:nvPicPr>
          <p:cNvPr id="216" name="Google Shape;21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15400" y="2274575"/>
            <a:ext cx="2738899" cy="212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>
            <a:spLocks noGrp="1"/>
          </p:cNvSpPr>
          <p:nvPr>
            <p:ph type="title"/>
          </p:nvPr>
        </p:nvSpPr>
        <p:spPr>
          <a:xfrm>
            <a:off x="349350" y="222575"/>
            <a:ext cx="8445300" cy="453000"/>
          </a:xfrm>
          <a:prstGeom prst="rect">
            <a:avLst/>
          </a:prstGeom>
          <a:solidFill>
            <a:srgbClr val="FF6600"/>
          </a:solidFill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STUDY - 4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349350" y="675575"/>
            <a:ext cx="4681500" cy="4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CASES FOR INDIGO ROUND TRIP</a:t>
            </a:r>
            <a:endParaRPr sz="16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350" y="978825"/>
            <a:ext cx="2623100" cy="3765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0050" y="978825"/>
            <a:ext cx="2623100" cy="376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70750" y="978825"/>
            <a:ext cx="2623101" cy="376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3512" y="951500"/>
            <a:ext cx="7036976" cy="383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1"/>
          <p:cNvSpPr txBox="1">
            <a:spLocks noGrp="1"/>
          </p:cNvSpPr>
          <p:nvPr>
            <p:ph type="title"/>
          </p:nvPr>
        </p:nvSpPr>
        <p:spPr>
          <a:xfrm>
            <a:off x="349338" y="320926"/>
            <a:ext cx="8445300" cy="534900"/>
          </a:xfrm>
          <a:prstGeom prst="rect">
            <a:avLst/>
          </a:prstGeom>
          <a:solidFill>
            <a:srgbClr val="FF6600"/>
          </a:solidFill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 TEST CASE FORMAT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 txBox="1">
            <a:spLocks noGrp="1"/>
          </p:cNvSpPr>
          <p:nvPr>
            <p:ph type="title"/>
          </p:nvPr>
        </p:nvSpPr>
        <p:spPr>
          <a:xfrm>
            <a:off x="347663" y="359026"/>
            <a:ext cx="8445300" cy="534900"/>
          </a:xfrm>
          <a:prstGeom prst="rect">
            <a:avLst/>
          </a:prstGeom>
          <a:solidFill>
            <a:srgbClr val="FF6600"/>
          </a:solidFill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💡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32"/>
          <p:cNvSpPr txBox="1">
            <a:spLocks noGrp="1"/>
          </p:cNvSpPr>
          <p:nvPr>
            <p:ph type="body" idx="1"/>
          </p:nvPr>
        </p:nvSpPr>
        <p:spPr>
          <a:xfrm>
            <a:off x="347675" y="1116900"/>
            <a:ext cx="7862700" cy="3600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25000"/>
          </a:bodyPr>
          <a:lstStyle/>
          <a:p>
            <a:pPr marL="457200" lvl="0" indent="-31115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5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Selenium Automation:</a:t>
            </a:r>
            <a:endParaRPr sz="5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5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Automated key workflows through Selenium with Java to improve efficiency and accuracy.</a:t>
            </a:r>
            <a:endParaRPr sz="5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5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Reduced manual testing time by automating repetitive tasks in Gmail Registration page and automated the given practice website.</a:t>
            </a:r>
            <a:endParaRPr sz="5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5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SQL Project:</a:t>
            </a:r>
            <a:endParaRPr sz="5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5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Designed and optimized SQL queries for efficient data management and retrieval.</a:t>
            </a:r>
            <a:endParaRPr sz="5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5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Enhanced database performance and data integrity with advanced querying techniques.</a:t>
            </a:r>
            <a:endParaRPr sz="5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5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Case Development for Indigo Round Trip:</a:t>
            </a:r>
            <a:endParaRPr sz="5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5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comprehensive test cases to validate round-trip booking functionality.</a:t>
            </a:r>
            <a:endParaRPr sz="5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11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en" sz="5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Ensured test coverage and reliability, improving overall software quality.</a:t>
            </a:r>
            <a:endParaRPr sz="5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5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GitHub Repository : </a:t>
            </a:r>
            <a:r>
              <a:rPr lang="en" sz="5200" b="1">
                <a:solidFill>
                  <a:schemeClr val="hlink"/>
                </a:solidFill>
                <a:uFill>
                  <a:noFill/>
                </a:u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https://github.com/PoornachandraSwami/Group7_CapstoneProject.git</a:t>
            </a:r>
            <a:endParaRPr sz="5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8" name="Google Shape;238;p32"/>
          <p:cNvPicPr preferRelativeResize="0"/>
          <p:nvPr/>
        </p:nvPicPr>
        <p:blipFill rotWithShape="1">
          <a:blip r:embed="rId4">
            <a:alphaModFix/>
          </a:blip>
          <a:srcRect r="10770"/>
          <a:stretch/>
        </p:blipFill>
        <p:spPr>
          <a:xfrm>
            <a:off x="6739825" y="2355000"/>
            <a:ext cx="2053150" cy="242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3"/>
          <p:cNvSpPr txBox="1">
            <a:spLocks noGrp="1"/>
          </p:cNvSpPr>
          <p:nvPr>
            <p:ph type="title"/>
          </p:nvPr>
        </p:nvSpPr>
        <p:spPr>
          <a:xfrm>
            <a:off x="347663" y="359026"/>
            <a:ext cx="8445300" cy="534900"/>
          </a:xfrm>
          <a:prstGeom prst="rect">
            <a:avLst/>
          </a:prstGeom>
          <a:solidFill>
            <a:srgbClr val="FF6600"/>
          </a:solidFill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4" name="Google Shape;244;p33"/>
          <p:cNvPicPr preferRelativeResize="0"/>
          <p:nvPr/>
        </p:nvPicPr>
        <p:blipFill rotWithShape="1">
          <a:blip r:embed="rId3">
            <a:alphaModFix/>
          </a:blip>
          <a:srcRect l="8982" t="8052" r="8982" b="9608"/>
          <a:stretch/>
        </p:blipFill>
        <p:spPr>
          <a:xfrm>
            <a:off x="1639350" y="1135600"/>
            <a:ext cx="5753098" cy="324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>
            <a:spLocks noGrp="1"/>
          </p:cNvSpPr>
          <p:nvPr>
            <p:ph type="body" idx="1"/>
          </p:nvPr>
        </p:nvSpPr>
        <p:spPr>
          <a:xfrm>
            <a:off x="347650" y="1022227"/>
            <a:ext cx="8445300" cy="3135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45720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https://github.com/PoornachandraSwami/Group7_CapstoneProject.git</a:t>
            </a:r>
            <a:endParaRPr/>
          </a:p>
        </p:txBody>
      </p:sp>
      <p:sp>
        <p:nvSpPr>
          <p:cNvPr id="250" name="Google Shape;250;p34"/>
          <p:cNvSpPr txBox="1">
            <a:spLocks noGrp="1"/>
          </p:cNvSpPr>
          <p:nvPr>
            <p:ph type="title"/>
          </p:nvPr>
        </p:nvSpPr>
        <p:spPr>
          <a:xfrm>
            <a:off x="347663" y="359026"/>
            <a:ext cx="8445300" cy="534900"/>
          </a:xfrm>
          <a:prstGeom prst="rect">
            <a:avLst/>
          </a:prstGeom>
          <a:solidFill>
            <a:srgbClr val="FF6600"/>
          </a:solidFill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Repository Link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1" name="Google Shape;25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250" y="1022227"/>
            <a:ext cx="358625" cy="35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1015675" y="1407175"/>
            <a:ext cx="3604800" cy="2564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5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CASE STUDY - 1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CASE STUDY - 2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CASE STUDY - 3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CASE STUDY - 4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347663" y="359026"/>
            <a:ext cx="8445300" cy="534900"/>
          </a:xfrm>
          <a:prstGeom prst="rect">
            <a:avLst/>
          </a:prstGeom>
          <a:solidFill>
            <a:srgbClr val="FF6600"/>
          </a:solidFill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1650" y="1960875"/>
            <a:ext cx="2592575" cy="23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35"/>
          <p:cNvPicPr preferRelativeResize="0"/>
          <p:nvPr/>
        </p:nvPicPr>
        <p:blipFill rotWithShape="1">
          <a:blip r:embed="rId3">
            <a:alphaModFix/>
          </a:blip>
          <a:srcRect l="14545" r="58686" b="18599"/>
          <a:stretch/>
        </p:blipFill>
        <p:spPr>
          <a:xfrm rot="-125468">
            <a:off x="1859800" y="461126"/>
            <a:ext cx="2141351" cy="3563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5"/>
          <p:cNvPicPr preferRelativeResize="0"/>
          <p:nvPr/>
        </p:nvPicPr>
        <p:blipFill rotWithShape="1">
          <a:blip r:embed="rId3">
            <a:alphaModFix/>
          </a:blip>
          <a:srcRect l="41050" t="22020" r="24718" b="31296"/>
          <a:stretch/>
        </p:blipFill>
        <p:spPr>
          <a:xfrm>
            <a:off x="4362075" y="1817400"/>
            <a:ext cx="3065470" cy="19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900" y="755250"/>
            <a:ext cx="5128200" cy="2923525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/>
          <p:cNvPicPr preferRelativeResize="0"/>
          <p:nvPr/>
        </p:nvPicPr>
        <p:blipFill rotWithShape="1">
          <a:blip r:embed="rId3">
            <a:alphaModFix/>
          </a:blip>
          <a:srcRect b="9999"/>
          <a:stretch/>
        </p:blipFill>
        <p:spPr>
          <a:xfrm>
            <a:off x="3126937" y="3068800"/>
            <a:ext cx="2760775" cy="16585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447925" y="1132550"/>
            <a:ext cx="7846500" cy="2534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300" b="1">
                <a:latin typeface="Times New Roman"/>
                <a:ea typeface="Times New Roman"/>
                <a:cs typeface="Times New Roman"/>
                <a:sym typeface="Times New Roman"/>
              </a:rPr>
              <a:t> QUALITY ANALYST</a:t>
            </a:r>
            <a:endParaRPr sz="23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94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QA Analyst is responsible for testing software applications to ensure they meet quality standards and functional requirements.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design test plans, execute test cases, and report any defects found during the testing process.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79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Collaborating with developers and stakeholders, QA Analysts contribute to the delivery of high-quality software products through continuous testing and improvement efforts.</a:t>
            </a:r>
            <a:endParaRPr sz="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347663" y="359026"/>
            <a:ext cx="8445300" cy="534900"/>
          </a:xfrm>
          <a:prstGeom prst="rect">
            <a:avLst/>
          </a:prstGeom>
          <a:solidFill>
            <a:srgbClr val="FF6600"/>
          </a:solidFill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1287" y="2438974"/>
            <a:ext cx="1669760" cy="1680121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9"/>
          <p:cNvSpPr txBox="1">
            <a:spLocks noGrp="1"/>
          </p:cNvSpPr>
          <p:nvPr>
            <p:ph type="title"/>
          </p:nvPr>
        </p:nvSpPr>
        <p:spPr>
          <a:xfrm>
            <a:off x="347663" y="359026"/>
            <a:ext cx="8445300" cy="534900"/>
          </a:xfrm>
          <a:prstGeom prst="rect">
            <a:avLst/>
          </a:prstGeom>
          <a:solidFill>
            <a:srgbClr val="FF6600"/>
          </a:solidFill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APPLICATIONS USED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26" name="Google Shape;126;p19"/>
          <p:cNvSpPr txBox="1">
            <a:spLocks noGrp="1"/>
          </p:cNvSpPr>
          <p:nvPr>
            <p:ph type="body" idx="1"/>
          </p:nvPr>
        </p:nvSpPr>
        <p:spPr>
          <a:xfrm>
            <a:off x="600125" y="1051086"/>
            <a:ext cx="3536400" cy="1647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❖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Selenium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Java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Eclipse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Chrome driver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SQL Server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Microsoft Excel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❖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2750" y="3830522"/>
            <a:ext cx="1051162" cy="987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975" y="3027854"/>
            <a:ext cx="646704" cy="663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43299" y="2768419"/>
            <a:ext cx="1909110" cy="1283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7959" y="3786734"/>
            <a:ext cx="1023324" cy="961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136528" y="3806296"/>
            <a:ext cx="1097778" cy="921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93889" y="3786753"/>
            <a:ext cx="1144386" cy="1074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447925" y="1132550"/>
            <a:ext cx="7384500" cy="3317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300" b="1">
                <a:latin typeface="Times New Roman"/>
                <a:ea typeface="Times New Roman"/>
                <a:cs typeface="Times New Roman"/>
                <a:sym typeface="Times New Roman"/>
              </a:rPr>
              <a:t> SELENIUM</a:t>
            </a:r>
            <a:endParaRPr sz="23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Selenium is an open-source automation testing tool used for web applications. It allows testers to automate web browsers, simulating user interactions to test website functionality.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Selenium supports multiple programming languages, browsers, and platforms, making it a widely-used tool in the testing industry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Enables fast and efficient testing, reducing testing time and improving overall quality of web applications.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>
            <a:off x="347663" y="359026"/>
            <a:ext cx="8445300" cy="534900"/>
          </a:xfrm>
          <a:prstGeom prst="rect">
            <a:avLst/>
          </a:prstGeom>
          <a:solidFill>
            <a:srgbClr val="FF6600"/>
          </a:solidFill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STUDY - 1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100" y="3367650"/>
            <a:ext cx="2237275" cy="135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>
            <a:spLocks noGrp="1"/>
          </p:cNvSpPr>
          <p:nvPr>
            <p:ph type="title"/>
          </p:nvPr>
        </p:nvSpPr>
        <p:spPr>
          <a:xfrm>
            <a:off x="347663" y="359026"/>
            <a:ext cx="8445300" cy="534900"/>
          </a:xfrm>
          <a:prstGeom prst="rect">
            <a:avLst/>
          </a:prstGeom>
          <a:solidFill>
            <a:srgbClr val="FF6600"/>
          </a:solidFill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STUDY - 1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21"/>
          <p:cNvSpPr txBox="1">
            <a:spLocks noGrp="1"/>
          </p:cNvSpPr>
          <p:nvPr>
            <p:ph type="body" idx="1"/>
          </p:nvPr>
        </p:nvSpPr>
        <p:spPr>
          <a:xfrm>
            <a:off x="698600" y="1093175"/>
            <a:ext cx="5656800" cy="33000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770"/>
              <a:buNone/>
            </a:pPr>
            <a:r>
              <a:rPr lang="en" sz="1400" b="1">
                <a:latin typeface="Times New Roman"/>
                <a:ea typeface="Times New Roman"/>
                <a:cs typeface="Times New Roman"/>
                <a:sym typeface="Times New Roman"/>
              </a:rPr>
              <a:t>Automate the steps of the website through selenium with JAVA.</a:t>
            </a:r>
            <a:endParaRPr sz="1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770"/>
              <a:buNone/>
            </a:pPr>
            <a:r>
              <a:rPr lang="en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https://testautomationpractice.blogspot.com/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770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1. Launch the website.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770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2. Enter name.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770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3. Print the value of name.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770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4. Enter email address.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770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5. Print the value of email address.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770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6. Enter the phone number.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770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7. Print the value of the phone number.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770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8. Clear the name and enter the new name.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770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9. Clear the phone number and enter the new phone number.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770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10.  Select the gender.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770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11.  Select the Days.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770"/>
              <a:buNone/>
            </a:pP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SzPts val="770"/>
              <a:buNone/>
            </a:pP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1175" y="1874067"/>
            <a:ext cx="1530625" cy="149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>
            <a:spLocks noGrp="1"/>
          </p:cNvSpPr>
          <p:nvPr>
            <p:ph type="title"/>
          </p:nvPr>
        </p:nvSpPr>
        <p:spPr>
          <a:xfrm>
            <a:off x="347663" y="359026"/>
            <a:ext cx="8445300" cy="534900"/>
          </a:xfrm>
          <a:prstGeom prst="rect">
            <a:avLst/>
          </a:prstGeom>
          <a:solidFill>
            <a:srgbClr val="FF6600"/>
          </a:solidFill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STUDY - 1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 rotWithShape="1">
          <a:blip r:embed="rId3">
            <a:alphaModFix/>
          </a:blip>
          <a:srcRect r="6498"/>
          <a:stretch/>
        </p:blipFill>
        <p:spPr>
          <a:xfrm>
            <a:off x="437375" y="1449050"/>
            <a:ext cx="6107348" cy="328387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153" name="Google Shape;153;p22"/>
          <p:cNvSpPr txBox="1"/>
          <p:nvPr/>
        </p:nvSpPr>
        <p:spPr>
          <a:xfrm>
            <a:off x="347675" y="959600"/>
            <a:ext cx="35445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Selenium code for Automation 🐞</a:t>
            </a:r>
            <a:endParaRPr sz="18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4725" y="1027625"/>
            <a:ext cx="2176000" cy="2797700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>
            <a:spLocks noGrp="1"/>
          </p:cNvSpPr>
          <p:nvPr>
            <p:ph type="title"/>
          </p:nvPr>
        </p:nvSpPr>
        <p:spPr>
          <a:xfrm>
            <a:off x="347663" y="359026"/>
            <a:ext cx="8445300" cy="534900"/>
          </a:xfrm>
          <a:prstGeom prst="rect">
            <a:avLst/>
          </a:prstGeom>
          <a:solidFill>
            <a:srgbClr val="FF6600"/>
          </a:solidFill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STUDY - 2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0" name="Google Shape;160;p23"/>
          <p:cNvSpPr txBox="1">
            <a:spLocks noGrp="1"/>
          </p:cNvSpPr>
          <p:nvPr>
            <p:ph type="body" idx="1"/>
          </p:nvPr>
        </p:nvSpPr>
        <p:spPr>
          <a:xfrm>
            <a:off x="349350" y="1103675"/>
            <a:ext cx="8445300" cy="3567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b="1">
                <a:latin typeface="Times New Roman"/>
                <a:ea typeface="Times New Roman"/>
                <a:cs typeface="Times New Roman"/>
                <a:sym typeface="Times New Roman"/>
              </a:rPr>
              <a:t> Automate the steps for creating an gmail new account through selenium with JAVA.</a:t>
            </a:r>
            <a:endParaRPr sz="1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715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accounts.google.com/lifecycle/steps/signup/name?continue=https://mail.google.com/mail/&amp;ddm=1&amp;dsh=S-402560169:1730162659844053&amp;ec=GAlAFw&amp;flowEntry=SignUp&amp;flowName=GlifWebSignIn&amp;hl=en&amp;service=mail&amp;TL=AKOx4s0cLXVBwKEEOpnZZWOQISHz1jO7fz_V8QnNVsux1gUhie2XceXflicmMMjZ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1.  Enter the name.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2.  Get the print of the name.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3.  Enter the last name.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4.  Click on the next button.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5.  Give timeout(thread.sleep).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6.  select the month.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7.  Enter the day.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8.  Enter the year.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9.  Select gender.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10.  Click on the next button.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1400"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8967" y="2571750"/>
            <a:ext cx="2823958" cy="171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 rotWithShape="1">
          <a:blip r:embed="rId5">
            <a:alphaModFix/>
          </a:blip>
          <a:srcRect l="45948"/>
          <a:stretch/>
        </p:blipFill>
        <p:spPr>
          <a:xfrm>
            <a:off x="6656875" y="2925475"/>
            <a:ext cx="1432100" cy="148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>
            <a:spLocks noGrp="1"/>
          </p:cNvSpPr>
          <p:nvPr>
            <p:ph type="title"/>
          </p:nvPr>
        </p:nvSpPr>
        <p:spPr>
          <a:xfrm>
            <a:off x="347663" y="359026"/>
            <a:ext cx="8445300" cy="534900"/>
          </a:xfrm>
          <a:prstGeom prst="rect">
            <a:avLst/>
          </a:prstGeom>
          <a:solidFill>
            <a:srgbClr val="FF6600"/>
          </a:solidFill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CASE STUDY - 2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68" name="Google Shape;168;p24"/>
          <p:cNvSpPr txBox="1">
            <a:spLocks noGrp="1"/>
          </p:cNvSpPr>
          <p:nvPr>
            <p:ph type="body" idx="1"/>
          </p:nvPr>
        </p:nvSpPr>
        <p:spPr>
          <a:xfrm>
            <a:off x="349350" y="970825"/>
            <a:ext cx="3277500" cy="329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Selenium code for Automation 👀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Google Shape;169;p24"/>
          <p:cNvPicPr preferRelativeResize="0"/>
          <p:nvPr/>
        </p:nvPicPr>
        <p:blipFill rotWithShape="1">
          <a:blip r:embed="rId3">
            <a:alphaModFix/>
          </a:blip>
          <a:srcRect r="10023"/>
          <a:stretch/>
        </p:blipFill>
        <p:spPr>
          <a:xfrm>
            <a:off x="422825" y="1377425"/>
            <a:ext cx="7953101" cy="31980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1023</Words>
  <Application>Microsoft Office PowerPoint</Application>
  <PresentationFormat>On-screen Show (16:9)</PresentationFormat>
  <Paragraphs>109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Office Theme</vt:lpstr>
      <vt:lpstr>PowerPoint Presentation</vt:lpstr>
      <vt:lpstr>TABLE OF CONTENTS</vt:lpstr>
      <vt:lpstr>INTRODUCTION</vt:lpstr>
      <vt:lpstr>TOOLS AND APPLICATIONS USED</vt:lpstr>
      <vt:lpstr>CASE STUDY - 1</vt:lpstr>
      <vt:lpstr>CASE STUDY - 1</vt:lpstr>
      <vt:lpstr>CASE STUDY - 1</vt:lpstr>
      <vt:lpstr>CASE STUDY - 2</vt:lpstr>
      <vt:lpstr>CASE STUDY - 2</vt:lpstr>
      <vt:lpstr>CASE STUDY - 3</vt:lpstr>
      <vt:lpstr>PowerPoint Presentation</vt:lpstr>
      <vt:lpstr>QUERY OF SQL</vt:lpstr>
      <vt:lpstr>QUERY OF SQL</vt:lpstr>
      <vt:lpstr>CASE STUDY - 4</vt:lpstr>
      <vt:lpstr>CASE STUDY - 4</vt:lpstr>
      <vt:lpstr>PROPER TEST CASE FORMAT</vt:lpstr>
      <vt:lpstr>CONCLUSION 💡</vt:lpstr>
      <vt:lpstr>TEAM</vt:lpstr>
      <vt:lpstr>GitHub Repository 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Poornachandra Swami</cp:lastModifiedBy>
  <cp:revision>1</cp:revision>
  <dcterms:modified xsi:type="dcterms:W3CDTF">2024-11-13T08:41:30Z</dcterms:modified>
</cp:coreProperties>
</file>