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504A2-EF91-794E-ABB0-9ADD3F7FAEF0}" type="datetimeFigureOut">
              <a:rPr lang="en-US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B031-C942-F745-BAA2-85829B19812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4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CB031-C942-F745-BAA2-85829B19812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5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C48-A85C-71F7-B832-AAAF4542ABC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994275" y="1963738"/>
            <a:ext cx="7197725" cy="2422525"/>
          </a:xfrm>
        </p:spPr>
        <p:txBody>
          <a:bodyPr/>
          <a:lstStyle/>
          <a:p>
            <a:r>
              <a:rPr lang="en-IN" dirty="0"/>
              <a:t>AUTOMATE BUSINESS PROCESS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80B08D-CC92-1484-6A97-CE4A276D848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994275" y="4386263"/>
            <a:ext cx="7197725" cy="1404937"/>
          </a:xfrm>
        </p:spPr>
        <p:txBody>
          <a:bodyPr/>
          <a:lstStyle/>
          <a:p>
            <a:r>
              <a:rPr lang="en-IN" u="sng" dirty="0"/>
              <a:t>PRESENTED BY</a:t>
            </a:r>
          </a:p>
          <a:p>
            <a:r>
              <a:rPr lang="en-GB" u="sng" dirty="0" err="1"/>
              <a:t>Poorna</a:t>
            </a:r>
            <a:r>
              <a:rPr lang="en-GB" u="sng" dirty="0"/>
              <a:t>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7599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4C4F05-9385-6B22-82B3-84766A902E24}"/>
              </a:ext>
            </a:extLst>
          </p:cNvPr>
          <p:cNvSpPr txBox="1"/>
          <p:nvPr/>
        </p:nvSpPr>
        <p:spPr>
          <a:xfrm>
            <a:off x="5180361" y="251390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0BE865D-45FD-66E9-2FFC-39A2F5E3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888" y="1"/>
            <a:ext cx="12802715" cy="70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5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76DA996-CA55-2BB2-A4DA-E9819994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73630"/>
            <a:ext cx="12765552" cy="70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6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B7EEDC-67FA-B7F7-E7D4-B2C211B7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70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7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A6496B4-42F7-848B-8B68-A11764E8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5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F969508-5E3F-C2BF-4A39-B086E0C9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8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B3A3242-1D52-A7B8-6015-2508B1C1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32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AUTOMATE BUSINESS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BUSINESS PROCESS</dc:title>
  <dc:creator>pooja c</dc:creator>
  <cp:lastModifiedBy>Unknown User</cp:lastModifiedBy>
  <cp:revision>3</cp:revision>
  <dcterms:created xsi:type="dcterms:W3CDTF">2022-10-31T06:08:23Z</dcterms:created>
  <dcterms:modified xsi:type="dcterms:W3CDTF">2022-10-31T09:23:20Z</dcterms:modified>
</cp:coreProperties>
</file>