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9" r:id="rId1"/>
    <p:sldMasterId id="2147484065" r:id="rId2"/>
  </p:sldMasterIdLst>
  <p:sldIdLst>
    <p:sldId id="257" r:id="rId3"/>
    <p:sldId id="256" r:id="rId4"/>
    <p:sldId id="259" r:id="rId5"/>
    <p:sldId id="270" r:id="rId6"/>
    <p:sldId id="258" r:id="rId7"/>
    <p:sldId id="260" r:id="rId8"/>
    <p:sldId id="261" r:id="rId9"/>
    <p:sldId id="269" r:id="rId10"/>
    <p:sldId id="263" r:id="rId11"/>
    <p:sldId id="264" r:id="rId12"/>
    <p:sldId id="265" r:id="rId13"/>
    <p:sldId id="267" r:id="rId14"/>
    <p:sldId id="266" r:id="rId15"/>
    <p:sldId id="268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3600"/>
    <a:srgbClr val="F9B324"/>
    <a:srgbClr val="FAB323"/>
    <a:srgbClr val="2A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1"/>
  </p:normalViewPr>
  <p:slideViewPr>
    <p:cSldViewPr snapToGrid="0" snapToObjects="1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anth Sai" userId="24e9bb8326414f52" providerId="LiveId" clId="{D46AB7BD-2BFE-463C-AED3-A131D9C6E767}"/>
    <pc:docChg chg="undo custSel addSld modSld">
      <pc:chgData name="Prasanth Sai" userId="24e9bb8326414f52" providerId="LiveId" clId="{D46AB7BD-2BFE-463C-AED3-A131D9C6E767}" dt="2022-05-12T03:38:27.631" v="322" actId="1076"/>
      <pc:docMkLst>
        <pc:docMk/>
      </pc:docMkLst>
      <pc:sldChg chg="modSp mod">
        <pc:chgData name="Prasanth Sai" userId="24e9bb8326414f52" providerId="LiveId" clId="{D46AB7BD-2BFE-463C-AED3-A131D9C6E767}" dt="2022-05-12T02:05:55.965" v="30" actId="1038"/>
        <pc:sldMkLst>
          <pc:docMk/>
          <pc:sldMk cId="1757356883" sldId="256"/>
        </pc:sldMkLst>
        <pc:spChg chg="mod">
          <ac:chgData name="Prasanth Sai" userId="24e9bb8326414f52" providerId="LiveId" clId="{D46AB7BD-2BFE-463C-AED3-A131D9C6E767}" dt="2022-05-12T02:05:32.153" v="28" actId="20577"/>
          <ac:spMkLst>
            <pc:docMk/>
            <pc:sldMk cId="1757356883" sldId="256"/>
            <ac:spMk id="3" creationId="{CB912C28-40DE-269E-AD76-9D96F7C56753}"/>
          </ac:spMkLst>
        </pc:spChg>
        <pc:spChg chg="mod">
          <ac:chgData name="Prasanth Sai" userId="24e9bb8326414f52" providerId="LiveId" clId="{D46AB7BD-2BFE-463C-AED3-A131D9C6E767}" dt="2022-05-12T02:05:55.965" v="30" actId="1038"/>
          <ac:spMkLst>
            <pc:docMk/>
            <pc:sldMk cId="1757356883" sldId="256"/>
            <ac:spMk id="9" creationId="{7247A544-49FF-E2BB-B493-CB7ACF1912D6}"/>
          </ac:spMkLst>
        </pc:spChg>
      </pc:sldChg>
      <pc:sldChg chg="modSp mod">
        <pc:chgData name="Prasanth Sai" userId="24e9bb8326414f52" providerId="LiveId" clId="{D46AB7BD-2BFE-463C-AED3-A131D9C6E767}" dt="2022-05-12T02:18:11.339" v="262" actId="20577"/>
        <pc:sldMkLst>
          <pc:docMk/>
          <pc:sldMk cId="2404192329" sldId="258"/>
        </pc:sldMkLst>
        <pc:spChg chg="mod">
          <ac:chgData name="Prasanth Sai" userId="24e9bb8326414f52" providerId="LiveId" clId="{D46AB7BD-2BFE-463C-AED3-A131D9C6E767}" dt="2022-05-12T02:14:45.071" v="155" actId="20577"/>
          <ac:spMkLst>
            <pc:docMk/>
            <pc:sldMk cId="2404192329" sldId="258"/>
            <ac:spMk id="15" creationId="{BC7280BC-F1F6-B6A5-585C-31A78F3607C5}"/>
          </ac:spMkLst>
        </pc:spChg>
        <pc:spChg chg="mod">
          <ac:chgData name="Prasanth Sai" userId="24e9bb8326414f52" providerId="LiveId" clId="{D46AB7BD-2BFE-463C-AED3-A131D9C6E767}" dt="2022-05-12T02:18:11.339" v="262" actId="20577"/>
          <ac:spMkLst>
            <pc:docMk/>
            <pc:sldMk cId="2404192329" sldId="258"/>
            <ac:spMk id="18" creationId="{8BCE589E-4920-261A-0EA8-CCF2F0C847A4}"/>
          </ac:spMkLst>
        </pc:spChg>
      </pc:sldChg>
      <pc:sldChg chg="modSp mod">
        <pc:chgData name="Prasanth Sai" userId="24e9bb8326414f52" providerId="LiveId" clId="{D46AB7BD-2BFE-463C-AED3-A131D9C6E767}" dt="2022-05-12T02:46:49.570" v="265" actId="123"/>
        <pc:sldMkLst>
          <pc:docMk/>
          <pc:sldMk cId="1461103089" sldId="261"/>
        </pc:sldMkLst>
        <pc:spChg chg="mod">
          <ac:chgData name="Prasanth Sai" userId="24e9bb8326414f52" providerId="LiveId" clId="{D46AB7BD-2BFE-463C-AED3-A131D9C6E767}" dt="2022-05-12T02:46:37.654" v="264" actId="123"/>
          <ac:spMkLst>
            <pc:docMk/>
            <pc:sldMk cId="1461103089" sldId="261"/>
            <ac:spMk id="12" creationId="{A4AC6ACA-D9AE-BA0D-3155-212B1A8DFBE0}"/>
          </ac:spMkLst>
        </pc:spChg>
        <pc:spChg chg="mod">
          <ac:chgData name="Prasanth Sai" userId="24e9bb8326414f52" providerId="LiveId" clId="{D46AB7BD-2BFE-463C-AED3-A131D9C6E767}" dt="2022-05-12T02:46:49.570" v="265" actId="123"/>
          <ac:spMkLst>
            <pc:docMk/>
            <pc:sldMk cId="1461103089" sldId="261"/>
            <ac:spMk id="14" creationId="{F7B09E94-D79A-985B-ED76-5761A3636FDF}"/>
          </ac:spMkLst>
        </pc:spChg>
      </pc:sldChg>
      <pc:sldChg chg="addSp delSp modSp mod">
        <pc:chgData name="Prasanth Sai" userId="24e9bb8326414f52" providerId="LiveId" clId="{D46AB7BD-2BFE-463C-AED3-A131D9C6E767}" dt="2022-05-12T02:07:39.784" v="35" actId="1076"/>
        <pc:sldMkLst>
          <pc:docMk/>
          <pc:sldMk cId="3932581040" sldId="267"/>
        </pc:sldMkLst>
        <pc:picChg chg="add mod">
          <ac:chgData name="Prasanth Sai" userId="24e9bb8326414f52" providerId="LiveId" clId="{D46AB7BD-2BFE-463C-AED3-A131D9C6E767}" dt="2022-05-12T02:07:39.784" v="35" actId="1076"/>
          <ac:picMkLst>
            <pc:docMk/>
            <pc:sldMk cId="3932581040" sldId="267"/>
            <ac:picMk id="3" creationId="{1111327F-72C3-7E5D-03B4-97495F40402E}"/>
          </ac:picMkLst>
        </pc:picChg>
        <pc:picChg chg="del">
          <ac:chgData name="Prasanth Sai" userId="24e9bb8326414f52" providerId="LiveId" clId="{D46AB7BD-2BFE-463C-AED3-A131D9C6E767}" dt="2022-05-12T02:06:58.859" v="31" actId="478"/>
          <ac:picMkLst>
            <pc:docMk/>
            <pc:sldMk cId="3932581040" sldId="267"/>
            <ac:picMk id="7" creationId="{B3CD172D-343D-BA04-4FC0-DF0563C3321F}"/>
          </ac:picMkLst>
        </pc:picChg>
      </pc:sldChg>
      <pc:sldChg chg="addSp delSp modSp new mod">
        <pc:chgData name="Prasanth Sai" userId="24e9bb8326414f52" providerId="LiveId" clId="{D46AB7BD-2BFE-463C-AED3-A131D9C6E767}" dt="2022-05-12T02:52:12.157" v="301" actId="1076"/>
        <pc:sldMkLst>
          <pc:docMk/>
          <pc:sldMk cId="3900554103" sldId="269"/>
        </pc:sldMkLst>
        <pc:spChg chg="mod">
          <ac:chgData name="Prasanth Sai" userId="24e9bb8326414f52" providerId="LiveId" clId="{D46AB7BD-2BFE-463C-AED3-A131D9C6E767}" dt="2022-05-12T02:47:47.860" v="293" actId="20577"/>
          <ac:spMkLst>
            <pc:docMk/>
            <pc:sldMk cId="3900554103" sldId="269"/>
            <ac:spMk id="2" creationId="{801D8DF6-345E-74B7-4F6F-6FC774701C87}"/>
          </ac:spMkLst>
        </pc:spChg>
        <pc:spChg chg="add del mod">
          <ac:chgData name="Prasanth Sai" userId="24e9bb8326414f52" providerId="LiveId" clId="{D46AB7BD-2BFE-463C-AED3-A131D9C6E767}" dt="2022-05-12T02:48:31.492" v="295"/>
          <ac:spMkLst>
            <pc:docMk/>
            <pc:sldMk cId="3900554103" sldId="269"/>
            <ac:spMk id="3" creationId="{F0EE0E9B-6D91-6C70-46C2-01F1747B5F12}"/>
          </ac:spMkLst>
        </pc:spChg>
        <pc:spChg chg="add del mod">
          <ac:chgData name="Prasanth Sai" userId="24e9bb8326414f52" providerId="LiveId" clId="{D46AB7BD-2BFE-463C-AED3-A131D9C6E767}" dt="2022-05-12T02:48:31.492" v="295"/>
          <ac:spMkLst>
            <pc:docMk/>
            <pc:sldMk cId="3900554103" sldId="269"/>
            <ac:spMk id="5" creationId="{6D543538-CA32-1F62-109F-D60CB2E9C4B9}"/>
          </ac:spMkLst>
        </pc:spChg>
        <pc:spChg chg="add del mod">
          <ac:chgData name="Prasanth Sai" userId="24e9bb8326414f52" providerId="LiveId" clId="{D46AB7BD-2BFE-463C-AED3-A131D9C6E767}" dt="2022-05-12T02:48:31.492" v="295"/>
          <ac:spMkLst>
            <pc:docMk/>
            <pc:sldMk cId="3900554103" sldId="269"/>
            <ac:spMk id="7" creationId="{617D3DB7-1D00-EA9A-B7CA-F2F2B2EDAC4A}"/>
          </ac:spMkLst>
        </pc:spChg>
        <pc:spChg chg="add del mod">
          <ac:chgData name="Prasanth Sai" userId="24e9bb8326414f52" providerId="LiveId" clId="{D46AB7BD-2BFE-463C-AED3-A131D9C6E767}" dt="2022-05-12T02:48:31.492" v="295"/>
          <ac:spMkLst>
            <pc:docMk/>
            <pc:sldMk cId="3900554103" sldId="269"/>
            <ac:spMk id="9" creationId="{9D720458-4A9A-4FEC-15B8-DD8F2F887C2A}"/>
          </ac:spMkLst>
        </pc:spChg>
        <pc:spChg chg="add del mod">
          <ac:chgData name="Prasanth Sai" userId="24e9bb8326414f52" providerId="LiveId" clId="{D46AB7BD-2BFE-463C-AED3-A131D9C6E767}" dt="2022-05-12T02:48:31.492" v="295"/>
          <ac:spMkLst>
            <pc:docMk/>
            <pc:sldMk cId="3900554103" sldId="269"/>
            <ac:spMk id="11" creationId="{0BBB0201-AE62-D0EA-C878-FE593DD80136}"/>
          </ac:spMkLst>
        </pc:spChg>
        <pc:spChg chg="add del mod">
          <ac:chgData name="Prasanth Sai" userId="24e9bb8326414f52" providerId="LiveId" clId="{D46AB7BD-2BFE-463C-AED3-A131D9C6E767}" dt="2022-05-12T02:48:31.492" v="295"/>
          <ac:spMkLst>
            <pc:docMk/>
            <pc:sldMk cId="3900554103" sldId="269"/>
            <ac:spMk id="14" creationId="{88147638-9B6A-41B5-EE0B-AD6C67FA8B07}"/>
          </ac:spMkLst>
        </pc:spChg>
        <pc:spChg chg="add del mod">
          <ac:chgData name="Prasanth Sai" userId="24e9bb8326414f52" providerId="LiveId" clId="{D46AB7BD-2BFE-463C-AED3-A131D9C6E767}" dt="2022-05-12T02:48:31.492" v="295"/>
          <ac:spMkLst>
            <pc:docMk/>
            <pc:sldMk cId="3900554103" sldId="269"/>
            <ac:spMk id="15" creationId="{0B5B3ABF-4619-EA81-B563-43D91E02D958}"/>
          </ac:spMkLst>
        </pc:spChg>
        <pc:spChg chg="add del mod">
          <ac:chgData name="Prasanth Sai" userId="24e9bb8326414f52" providerId="LiveId" clId="{D46AB7BD-2BFE-463C-AED3-A131D9C6E767}" dt="2022-05-12T02:48:31.492" v="295"/>
          <ac:spMkLst>
            <pc:docMk/>
            <pc:sldMk cId="3900554103" sldId="269"/>
            <ac:spMk id="17" creationId="{033818ED-E81E-DA8A-039C-022F8A16D137}"/>
          </ac:spMkLst>
        </pc:spChg>
        <pc:spChg chg="add del mod">
          <ac:chgData name="Prasanth Sai" userId="24e9bb8326414f52" providerId="LiveId" clId="{D46AB7BD-2BFE-463C-AED3-A131D9C6E767}" dt="2022-05-12T02:48:31.492" v="295"/>
          <ac:spMkLst>
            <pc:docMk/>
            <pc:sldMk cId="3900554103" sldId="269"/>
            <ac:spMk id="18" creationId="{9130F710-F28B-0217-3B80-D1056BC25CCF}"/>
          </ac:spMkLst>
        </pc:spChg>
        <pc:spChg chg="add del mod">
          <ac:chgData name="Prasanth Sai" userId="24e9bb8326414f52" providerId="LiveId" clId="{D46AB7BD-2BFE-463C-AED3-A131D9C6E767}" dt="2022-05-12T02:48:31.492" v="295"/>
          <ac:spMkLst>
            <pc:docMk/>
            <pc:sldMk cId="3900554103" sldId="269"/>
            <ac:spMk id="20" creationId="{E05CA31D-2560-B4C8-60A4-5E59EBAF911B}"/>
          </ac:spMkLst>
        </pc:spChg>
        <pc:spChg chg="add del mod">
          <ac:chgData name="Prasanth Sai" userId="24e9bb8326414f52" providerId="LiveId" clId="{D46AB7BD-2BFE-463C-AED3-A131D9C6E767}" dt="2022-05-12T02:48:31.492" v="295"/>
          <ac:spMkLst>
            <pc:docMk/>
            <pc:sldMk cId="3900554103" sldId="269"/>
            <ac:spMk id="21" creationId="{B00135AA-084A-445C-1317-F6FB68FF06AA}"/>
          </ac:spMkLst>
        </pc:spChg>
        <pc:spChg chg="add del mod">
          <ac:chgData name="Prasanth Sai" userId="24e9bb8326414f52" providerId="LiveId" clId="{D46AB7BD-2BFE-463C-AED3-A131D9C6E767}" dt="2022-05-12T02:48:31.492" v="295"/>
          <ac:spMkLst>
            <pc:docMk/>
            <pc:sldMk cId="3900554103" sldId="269"/>
            <ac:spMk id="23" creationId="{AE9E4640-29AC-507C-4635-5B7EC3808B07}"/>
          </ac:spMkLst>
        </pc:spChg>
        <pc:spChg chg="add del mod">
          <ac:chgData name="Prasanth Sai" userId="24e9bb8326414f52" providerId="LiveId" clId="{D46AB7BD-2BFE-463C-AED3-A131D9C6E767}" dt="2022-05-12T02:48:31.492" v="295"/>
          <ac:spMkLst>
            <pc:docMk/>
            <pc:sldMk cId="3900554103" sldId="269"/>
            <ac:spMk id="30" creationId="{6CCF83A6-54C6-C64A-C868-C192F65A8ED5}"/>
          </ac:spMkLst>
        </pc:spChg>
        <pc:spChg chg="add del mod">
          <ac:chgData name="Prasanth Sai" userId="24e9bb8326414f52" providerId="LiveId" clId="{D46AB7BD-2BFE-463C-AED3-A131D9C6E767}" dt="2022-05-12T02:48:31.492" v="295"/>
          <ac:spMkLst>
            <pc:docMk/>
            <pc:sldMk cId="3900554103" sldId="269"/>
            <ac:spMk id="31" creationId="{AD42D762-F813-6896-496F-C5ADBBAB31AC}"/>
          </ac:spMkLst>
        </pc:spChg>
        <pc:spChg chg="add del mod">
          <ac:chgData name="Prasanth Sai" userId="24e9bb8326414f52" providerId="LiveId" clId="{D46AB7BD-2BFE-463C-AED3-A131D9C6E767}" dt="2022-05-12T02:48:31.492" v="295"/>
          <ac:spMkLst>
            <pc:docMk/>
            <pc:sldMk cId="3900554103" sldId="269"/>
            <ac:spMk id="32" creationId="{A3BF3D23-105C-7278-23A9-201CAAB00A60}"/>
          </ac:spMkLst>
        </pc:spChg>
        <pc:spChg chg="add del mod">
          <ac:chgData name="Prasanth Sai" userId="24e9bb8326414f52" providerId="LiveId" clId="{D46AB7BD-2BFE-463C-AED3-A131D9C6E767}" dt="2022-05-12T02:48:31.492" v="295"/>
          <ac:spMkLst>
            <pc:docMk/>
            <pc:sldMk cId="3900554103" sldId="269"/>
            <ac:spMk id="33" creationId="{3D718997-B9A5-ED64-EBB6-BB34FE0965DE}"/>
          </ac:spMkLst>
        </pc:spChg>
        <pc:spChg chg="add del mod">
          <ac:chgData name="Prasanth Sai" userId="24e9bb8326414f52" providerId="LiveId" clId="{D46AB7BD-2BFE-463C-AED3-A131D9C6E767}" dt="2022-05-12T02:48:31.492" v="295"/>
          <ac:spMkLst>
            <pc:docMk/>
            <pc:sldMk cId="3900554103" sldId="269"/>
            <ac:spMk id="34" creationId="{89BEF24F-5BB8-914A-733F-B92C5E386155}"/>
          </ac:spMkLst>
        </pc:spChg>
        <pc:picChg chg="add mod">
          <ac:chgData name="Prasanth Sai" userId="24e9bb8326414f52" providerId="LiveId" clId="{D46AB7BD-2BFE-463C-AED3-A131D9C6E767}" dt="2022-05-12T02:52:12.157" v="301" actId="1076"/>
          <ac:picMkLst>
            <pc:docMk/>
            <pc:sldMk cId="3900554103" sldId="269"/>
            <ac:picMk id="36" creationId="{E469DA28-58CB-626F-3D92-DEB1F0296D85}"/>
          </ac:picMkLst>
        </pc:picChg>
        <pc:cxnChg chg="add del mod">
          <ac:chgData name="Prasanth Sai" userId="24e9bb8326414f52" providerId="LiveId" clId="{D46AB7BD-2BFE-463C-AED3-A131D9C6E767}" dt="2022-05-12T02:48:31.492" v="295"/>
          <ac:cxnSpMkLst>
            <pc:docMk/>
            <pc:sldMk cId="3900554103" sldId="269"/>
            <ac:cxnSpMk id="4" creationId="{33C15D6A-C03F-C03E-0FF1-BE755BF6E89F}"/>
          </ac:cxnSpMkLst>
        </pc:cxnChg>
        <pc:cxnChg chg="add del mod">
          <ac:chgData name="Prasanth Sai" userId="24e9bb8326414f52" providerId="LiveId" clId="{D46AB7BD-2BFE-463C-AED3-A131D9C6E767}" dt="2022-05-12T02:48:31.492" v="295"/>
          <ac:cxnSpMkLst>
            <pc:docMk/>
            <pc:sldMk cId="3900554103" sldId="269"/>
            <ac:cxnSpMk id="6" creationId="{B4E1C17C-4386-FA94-742B-E90B2D1D1C9B}"/>
          </ac:cxnSpMkLst>
        </pc:cxnChg>
        <pc:cxnChg chg="add del mod">
          <ac:chgData name="Prasanth Sai" userId="24e9bb8326414f52" providerId="LiveId" clId="{D46AB7BD-2BFE-463C-AED3-A131D9C6E767}" dt="2022-05-12T02:48:31.492" v="295"/>
          <ac:cxnSpMkLst>
            <pc:docMk/>
            <pc:sldMk cId="3900554103" sldId="269"/>
            <ac:cxnSpMk id="8" creationId="{D908FA5E-8050-6585-080E-5D38AC03F06D}"/>
          </ac:cxnSpMkLst>
        </pc:cxnChg>
        <pc:cxnChg chg="add del mod">
          <ac:chgData name="Prasanth Sai" userId="24e9bb8326414f52" providerId="LiveId" clId="{D46AB7BD-2BFE-463C-AED3-A131D9C6E767}" dt="2022-05-12T02:48:31.492" v="295"/>
          <ac:cxnSpMkLst>
            <pc:docMk/>
            <pc:sldMk cId="3900554103" sldId="269"/>
            <ac:cxnSpMk id="10" creationId="{3D2641E0-5DA8-CE3A-8D0B-3EDD2DFC1B77}"/>
          </ac:cxnSpMkLst>
        </pc:cxnChg>
        <pc:cxnChg chg="add del mod">
          <ac:chgData name="Prasanth Sai" userId="24e9bb8326414f52" providerId="LiveId" clId="{D46AB7BD-2BFE-463C-AED3-A131D9C6E767}" dt="2022-05-12T02:48:31.492" v="295"/>
          <ac:cxnSpMkLst>
            <pc:docMk/>
            <pc:sldMk cId="3900554103" sldId="269"/>
            <ac:cxnSpMk id="12" creationId="{54693068-B303-FB30-9C82-2F1DC4EE3FFE}"/>
          </ac:cxnSpMkLst>
        </pc:cxnChg>
        <pc:cxnChg chg="add del mod">
          <ac:chgData name="Prasanth Sai" userId="24e9bb8326414f52" providerId="LiveId" clId="{D46AB7BD-2BFE-463C-AED3-A131D9C6E767}" dt="2022-05-12T02:48:31.492" v="295"/>
          <ac:cxnSpMkLst>
            <pc:docMk/>
            <pc:sldMk cId="3900554103" sldId="269"/>
            <ac:cxnSpMk id="13" creationId="{8A6B1826-E673-AFE2-2668-519DC1C72746}"/>
          </ac:cxnSpMkLst>
        </pc:cxnChg>
        <pc:cxnChg chg="add del mod">
          <ac:chgData name="Prasanth Sai" userId="24e9bb8326414f52" providerId="LiveId" clId="{D46AB7BD-2BFE-463C-AED3-A131D9C6E767}" dt="2022-05-12T02:48:31.492" v="295"/>
          <ac:cxnSpMkLst>
            <pc:docMk/>
            <pc:sldMk cId="3900554103" sldId="269"/>
            <ac:cxnSpMk id="16" creationId="{37FA9313-54D0-EC99-97FB-D0F433C22846}"/>
          </ac:cxnSpMkLst>
        </pc:cxnChg>
        <pc:cxnChg chg="add del mod">
          <ac:chgData name="Prasanth Sai" userId="24e9bb8326414f52" providerId="LiveId" clId="{D46AB7BD-2BFE-463C-AED3-A131D9C6E767}" dt="2022-05-12T02:48:31.492" v="295"/>
          <ac:cxnSpMkLst>
            <pc:docMk/>
            <pc:sldMk cId="3900554103" sldId="269"/>
            <ac:cxnSpMk id="19" creationId="{FEA6D41C-8146-18A7-8F1D-2F24CF6BEEB3}"/>
          </ac:cxnSpMkLst>
        </pc:cxnChg>
        <pc:cxnChg chg="add del mod">
          <ac:chgData name="Prasanth Sai" userId="24e9bb8326414f52" providerId="LiveId" clId="{D46AB7BD-2BFE-463C-AED3-A131D9C6E767}" dt="2022-05-12T02:48:31.492" v="295"/>
          <ac:cxnSpMkLst>
            <pc:docMk/>
            <pc:sldMk cId="3900554103" sldId="269"/>
            <ac:cxnSpMk id="22" creationId="{DAF085AD-7F29-4C04-680D-E69F5CC4CC02}"/>
          </ac:cxnSpMkLst>
        </pc:cxnChg>
        <pc:cxnChg chg="add del mod">
          <ac:chgData name="Prasanth Sai" userId="24e9bb8326414f52" providerId="LiveId" clId="{D46AB7BD-2BFE-463C-AED3-A131D9C6E767}" dt="2022-05-12T02:48:31.492" v="295"/>
          <ac:cxnSpMkLst>
            <pc:docMk/>
            <pc:sldMk cId="3900554103" sldId="269"/>
            <ac:cxnSpMk id="24" creationId="{7CBA351B-58E0-26E5-0945-838FBE0A714C}"/>
          </ac:cxnSpMkLst>
        </pc:cxnChg>
        <pc:cxnChg chg="add del mod">
          <ac:chgData name="Prasanth Sai" userId="24e9bb8326414f52" providerId="LiveId" clId="{D46AB7BD-2BFE-463C-AED3-A131D9C6E767}" dt="2022-05-12T02:48:31.492" v="295"/>
          <ac:cxnSpMkLst>
            <pc:docMk/>
            <pc:sldMk cId="3900554103" sldId="269"/>
            <ac:cxnSpMk id="25" creationId="{55F9C3A4-C956-0C7D-54D4-AD19594BF67F}"/>
          </ac:cxnSpMkLst>
        </pc:cxnChg>
        <pc:cxnChg chg="add del mod">
          <ac:chgData name="Prasanth Sai" userId="24e9bb8326414f52" providerId="LiveId" clId="{D46AB7BD-2BFE-463C-AED3-A131D9C6E767}" dt="2022-05-12T02:48:31.492" v="295"/>
          <ac:cxnSpMkLst>
            <pc:docMk/>
            <pc:sldMk cId="3900554103" sldId="269"/>
            <ac:cxnSpMk id="26" creationId="{8C346C30-EB0D-7FCA-3E3E-A7B6129A01FC}"/>
          </ac:cxnSpMkLst>
        </pc:cxnChg>
        <pc:cxnChg chg="add del mod">
          <ac:chgData name="Prasanth Sai" userId="24e9bb8326414f52" providerId="LiveId" clId="{D46AB7BD-2BFE-463C-AED3-A131D9C6E767}" dt="2022-05-12T02:48:31.492" v="295"/>
          <ac:cxnSpMkLst>
            <pc:docMk/>
            <pc:sldMk cId="3900554103" sldId="269"/>
            <ac:cxnSpMk id="27" creationId="{7ACF7DA3-E1E7-C9CD-7D9E-5663238F8C9E}"/>
          </ac:cxnSpMkLst>
        </pc:cxnChg>
        <pc:cxnChg chg="add del mod">
          <ac:chgData name="Prasanth Sai" userId="24e9bb8326414f52" providerId="LiveId" clId="{D46AB7BD-2BFE-463C-AED3-A131D9C6E767}" dt="2022-05-12T02:48:31.492" v="295"/>
          <ac:cxnSpMkLst>
            <pc:docMk/>
            <pc:sldMk cId="3900554103" sldId="269"/>
            <ac:cxnSpMk id="28" creationId="{1E526652-1861-1F86-673C-8E57A68E1500}"/>
          </ac:cxnSpMkLst>
        </pc:cxnChg>
        <pc:cxnChg chg="add del mod">
          <ac:chgData name="Prasanth Sai" userId="24e9bb8326414f52" providerId="LiveId" clId="{D46AB7BD-2BFE-463C-AED3-A131D9C6E767}" dt="2022-05-12T02:48:31.492" v="295"/>
          <ac:cxnSpMkLst>
            <pc:docMk/>
            <pc:sldMk cId="3900554103" sldId="269"/>
            <ac:cxnSpMk id="29" creationId="{D60B34CA-6D64-A8B5-447F-D1A4C6D88488}"/>
          </ac:cxnSpMkLst>
        </pc:cxnChg>
      </pc:sldChg>
      <pc:sldChg chg="addSp modSp new mod modClrScheme chgLayout">
        <pc:chgData name="Prasanth Sai" userId="24e9bb8326414f52" providerId="LiveId" clId="{D46AB7BD-2BFE-463C-AED3-A131D9C6E767}" dt="2022-05-12T03:38:27.631" v="322" actId="1076"/>
        <pc:sldMkLst>
          <pc:docMk/>
          <pc:sldMk cId="2420227834" sldId="270"/>
        </pc:sldMkLst>
        <pc:spChg chg="add mod">
          <ac:chgData name="Prasanth Sai" userId="24e9bb8326414f52" providerId="LiveId" clId="{D46AB7BD-2BFE-463C-AED3-A131D9C6E767}" dt="2022-05-12T03:36:09.939" v="317" actId="20577"/>
          <ac:spMkLst>
            <pc:docMk/>
            <pc:sldMk cId="2420227834" sldId="270"/>
            <ac:spMk id="2" creationId="{6A269C8C-4D04-6FB4-1B6D-0C80892FE512}"/>
          </ac:spMkLst>
        </pc:spChg>
        <pc:spChg chg="add mod">
          <ac:chgData name="Prasanth Sai" userId="24e9bb8326414f52" providerId="LiveId" clId="{D46AB7BD-2BFE-463C-AED3-A131D9C6E767}" dt="2022-05-12T03:38:27.631" v="322" actId="1076"/>
          <ac:spMkLst>
            <pc:docMk/>
            <pc:sldMk cId="2420227834" sldId="270"/>
            <ac:spMk id="3" creationId="{F9393D3F-70D4-ECA7-E5B7-778CF10202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72B6C98-3C24-4140-8450-775FA5896A5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E7CF5AF-4D9B-DF42-90D0-F47CD1A3627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0132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6C98-3C24-4140-8450-775FA5896A5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F5AF-4D9B-DF42-90D0-F47CD1A3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0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6C98-3C24-4140-8450-775FA5896A5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F5AF-4D9B-DF42-90D0-F47CD1A3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0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6C98-3C24-4140-8450-775FA5896A5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E7CF5AF-4D9B-DF42-90D0-F47CD1A3627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525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6C98-3C24-4140-8450-775FA5896A5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F5AF-4D9B-DF42-90D0-F47CD1A3627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353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6C98-3C24-4140-8450-775FA5896A5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F5AF-4D9B-DF42-90D0-F47CD1A3627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456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6C98-3C24-4140-8450-775FA5896A5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F5AF-4D9B-DF42-90D0-F47CD1A3627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997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6C98-3C24-4140-8450-775FA5896A5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F5AF-4D9B-DF42-90D0-F47CD1A3627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210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6C98-3C24-4140-8450-775FA5896A5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F5AF-4D9B-DF42-90D0-F47CD1A3627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954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6C98-3C24-4140-8450-775FA5896A5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F5AF-4D9B-DF42-90D0-F47CD1A3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697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6C98-3C24-4140-8450-775FA5896A5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F5AF-4D9B-DF42-90D0-F47CD1A3627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79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6C98-3C24-4140-8450-775FA5896A5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F5AF-4D9B-DF42-90D0-F47CD1A3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882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72B6C98-3C24-4140-8450-775FA5896A5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F5AF-4D9B-DF42-90D0-F47CD1A3627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5573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6C98-3C24-4140-8450-775FA5896A5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F5AF-4D9B-DF42-90D0-F47CD1A3627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4832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6C98-3C24-4140-8450-775FA5896A5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F5AF-4D9B-DF42-90D0-F47CD1A3627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45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72B6C98-3C24-4140-8450-775FA5896A5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E7CF5AF-4D9B-DF42-90D0-F47CD1A3627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89532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6C98-3C24-4140-8450-775FA5896A5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F5AF-4D9B-DF42-90D0-F47CD1A3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13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6C98-3C24-4140-8450-775FA5896A5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F5AF-4D9B-DF42-90D0-F47CD1A3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777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6C98-3C24-4140-8450-775FA5896A5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F5AF-4D9B-DF42-90D0-F47CD1A3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9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6C98-3C24-4140-8450-775FA5896A5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F5AF-4D9B-DF42-90D0-F47CD1A3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0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72B6C98-3C24-4140-8450-775FA5896A5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E7CF5AF-4D9B-DF42-90D0-F47CD1A362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3734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72B6C98-3C24-4140-8450-775FA5896A5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E7CF5AF-4D9B-DF42-90D0-F47CD1A3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0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B6C98-3C24-4140-8450-775FA5896A5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E7CF5AF-4D9B-DF42-90D0-F47CD1A3627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677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299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B6C98-3C24-4140-8450-775FA5896A5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E7CF5AF-4D9B-DF42-90D0-F47CD1A3627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01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81B15-3B7B-01C1-A530-07146B75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54" y="2780934"/>
            <a:ext cx="5210174" cy="2037691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593600"/>
                </a:solidFill>
              </a:rPr>
              <a:t>Hackathon Presentation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D7EDC-CF89-5AF4-5443-5E01370A4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4702" y="1131791"/>
            <a:ext cx="6262938" cy="90758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u="sng" dirty="0">
                <a:solidFill>
                  <a:srgbClr val="F9B324"/>
                </a:solidFill>
                <a:latin typeface="Impact" panose="020B0806030902050204" pitchFamily="34" charset="0"/>
              </a:rPr>
              <a:t>Topic- Identify New Bikes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50DA9C-2CEF-D6E1-E28F-F296C3B3BC4F}"/>
              </a:ext>
            </a:extLst>
          </p:cNvPr>
          <p:cNvSpPr txBox="1"/>
          <p:nvPr/>
        </p:nvSpPr>
        <p:spPr>
          <a:xfrm>
            <a:off x="8567737" y="5873115"/>
            <a:ext cx="526256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9B3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2 (INTQEA22QE063)</a:t>
            </a:r>
          </a:p>
          <a:p>
            <a:r>
              <a:rPr lang="en-US" sz="2000" b="1" dirty="0">
                <a:solidFill>
                  <a:srgbClr val="F9B3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GENC TRAINING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000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B3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299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285341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299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pic>
        <p:nvPicPr>
          <p:cNvPr id="16" name="Picture 1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D4C46A9-C935-4848-30F9-F50AD15349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"/>
          <a:stretch/>
        </p:blipFill>
        <p:spPr>
          <a:xfrm>
            <a:off x="2415972" y="1061592"/>
            <a:ext cx="7356743" cy="397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9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3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299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2373BD5-90BC-4F3E-7E36-714040BB5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-1573"/>
            <a:ext cx="4557713" cy="84829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593600"/>
                </a:solidFill>
                <a:latin typeface="Impact" panose="020B0806030902050204" pitchFamily="34" charset="0"/>
              </a:rPr>
              <a:t>Screenshots</a:t>
            </a:r>
          </a:p>
        </p:txBody>
      </p:sp>
      <p:pic>
        <p:nvPicPr>
          <p:cNvPr id="14" name="Picture Placeholder 21">
            <a:extLst>
              <a:ext uri="{FF2B5EF4-FFF2-40B4-BE49-F238E27FC236}">
                <a16:creationId xmlns:a16="http://schemas.microsoft.com/office/drawing/2014/main" id="{7F672B84-9D33-AAC1-00E7-3899E6C4D5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" b="22"/>
          <a:stretch/>
        </p:blipFill>
        <p:spPr>
          <a:xfrm>
            <a:off x="6757590" y="844086"/>
            <a:ext cx="5166634" cy="2855384"/>
          </a:xfrm>
          <a:prstGeom prst="rect">
            <a:avLst/>
          </a:prstGeom>
        </p:spPr>
      </p:pic>
      <p:pic>
        <p:nvPicPr>
          <p:cNvPr id="16" name="Picture Placeholder 25">
            <a:extLst>
              <a:ext uri="{FF2B5EF4-FFF2-40B4-BE49-F238E27FC236}">
                <a16:creationId xmlns:a16="http://schemas.microsoft.com/office/drawing/2014/main" id="{1703DC38-6F73-3D8D-C8A7-8C8A45971C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"/>
          <a:stretch/>
        </p:blipFill>
        <p:spPr>
          <a:xfrm>
            <a:off x="3392903" y="3909977"/>
            <a:ext cx="5406194" cy="2785554"/>
          </a:xfrm>
          <a:prstGeom prst="rect">
            <a:avLst/>
          </a:prstGeom>
        </p:spPr>
      </p:pic>
      <p:pic>
        <p:nvPicPr>
          <p:cNvPr id="20" name="Picture Placeholder 18">
            <a:extLst>
              <a:ext uri="{FF2B5EF4-FFF2-40B4-BE49-F238E27FC236}">
                <a16:creationId xmlns:a16="http://schemas.microsoft.com/office/drawing/2014/main" id="{B0DE447B-1D9F-8358-36A5-8B00A1B1FD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67776" y="844086"/>
            <a:ext cx="5666568" cy="287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9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3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299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AA19726-C185-6B71-EA5B-385130AE718F}"/>
              </a:ext>
            </a:extLst>
          </p:cNvPr>
          <p:cNvSpPr txBox="1">
            <a:spLocks/>
          </p:cNvSpPr>
          <p:nvPr/>
        </p:nvSpPr>
        <p:spPr>
          <a:xfrm>
            <a:off x="114300" y="-1573"/>
            <a:ext cx="4557713" cy="8482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>
                <a:solidFill>
                  <a:srgbClr val="593600"/>
                </a:solidFill>
                <a:latin typeface="Impact" panose="020B0806030902050204" pitchFamily="34" charset="0"/>
              </a:rPr>
              <a:t>Screenshots</a:t>
            </a:r>
            <a:endParaRPr lang="en-US" sz="4400" dirty="0">
              <a:solidFill>
                <a:srgbClr val="593600"/>
              </a:solidFill>
              <a:latin typeface="Impact" panose="020B080603090205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11327F-72C3-7E5D-03B4-97495F404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281" y="261902"/>
            <a:ext cx="5515563" cy="623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81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299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741E1-97F8-C2D2-BCBE-5BC6B7FF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Project structure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ABDB435-50D2-2B46-614D-A95DE54BBE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25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299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68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3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299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3D2CC18-CF65-95F2-D8CD-5E99F229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156" y="3097194"/>
            <a:ext cx="2727813" cy="7693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dirty="0">
                <a:solidFill>
                  <a:srgbClr val="593600"/>
                </a:solidFill>
                <a:latin typeface="Impact" panose="020B0806030902050204" pitchFamily="34" charset="0"/>
              </a:rPr>
              <a:t>results</a:t>
            </a:r>
            <a:endParaRPr lang="en-US" sz="4000" b="0" i="0" kern="1200" cap="all" dirty="0">
              <a:solidFill>
                <a:srgbClr val="593600"/>
              </a:solidFill>
              <a:effectLst/>
              <a:latin typeface="Impact" panose="020B0806030902050204" pitchFamily="34" charset="0"/>
            </a:endParaRPr>
          </a:p>
        </p:txBody>
      </p:sp>
      <p:pic>
        <p:nvPicPr>
          <p:cNvPr id="12" name="Picture 11" descr="Graphical user interface, text, application, letter&#10;&#10;Description automatically generated">
            <a:extLst>
              <a:ext uri="{FF2B5EF4-FFF2-40B4-BE49-F238E27FC236}">
                <a16:creationId xmlns:a16="http://schemas.microsoft.com/office/drawing/2014/main" id="{2008ADC5-B954-61A7-C7FA-B70A40506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700" y="4327722"/>
            <a:ext cx="7282098" cy="2252899"/>
          </a:xfrm>
          <a:prstGeom prst="rect">
            <a:avLst/>
          </a:prstGeom>
        </p:spPr>
      </p:pic>
      <p:pic>
        <p:nvPicPr>
          <p:cNvPr id="20" name="Picture 1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6759C74-FE34-8562-5EBA-1964117E6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987" y="358924"/>
            <a:ext cx="7282441" cy="36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44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B3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8709771-81B0-D9C5-2DF5-014E23D6F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791" y="1231506"/>
            <a:ext cx="10318418" cy="4394988"/>
          </a:xfrm>
          <a:noFill/>
        </p:spPr>
        <p:txBody>
          <a:bodyPr/>
          <a:lstStyle/>
          <a:p>
            <a:r>
              <a:rPr lang="en-US" sz="6000" dirty="0">
                <a:solidFill>
                  <a:srgbClr val="5936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2352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B3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8143A-EB42-0DEA-9BB1-462F905E0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0187" y="-1068186"/>
            <a:ext cx="6461812" cy="4394988"/>
          </a:xfrm>
          <a:noFill/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593600"/>
                </a:solidFill>
              </a:rPr>
              <a:t>Team Members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12C28-40DE-269E-AD76-9D96F7C56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0513" y="1447443"/>
            <a:ext cx="4131276" cy="4394988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algn="l"/>
            <a:r>
              <a:rPr lang="en-US" b="0" dirty="0">
                <a:latin typeface="DIN Condensed" pitchFamily="2" charset="0"/>
              </a:rPr>
              <a:t>1.</a:t>
            </a:r>
            <a:r>
              <a:rPr lang="en-IN" b="0" dirty="0">
                <a:latin typeface="DIN Condensed" pitchFamily="2" charset="0"/>
              </a:rPr>
              <a:t>Sajjanna Gari Rakesh</a:t>
            </a:r>
            <a:endParaRPr lang="en-US" b="0" dirty="0">
              <a:latin typeface="DIN Condensed" pitchFamily="2" charset="0"/>
            </a:endParaRPr>
          </a:p>
          <a:p>
            <a:pPr algn="l"/>
            <a:r>
              <a:rPr lang="en-US" b="0" dirty="0">
                <a:latin typeface="DIN Condensed" pitchFamily="2" charset="0"/>
              </a:rPr>
              <a:t>2.</a:t>
            </a:r>
            <a:r>
              <a:rPr lang="en-IN" b="0" dirty="0">
                <a:latin typeface="DIN Condensed" pitchFamily="2" charset="0"/>
              </a:rPr>
              <a:t>Gpoorna Prasant Sai</a:t>
            </a:r>
            <a:endParaRPr lang="en-US" b="0" dirty="0">
              <a:latin typeface="DIN Condensed" pitchFamily="2" charset="0"/>
            </a:endParaRPr>
          </a:p>
          <a:p>
            <a:pPr algn="l"/>
            <a:r>
              <a:rPr lang="en-US" b="0" dirty="0">
                <a:latin typeface="DIN Condensed" pitchFamily="2" charset="0"/>
              </a:rPr>
              <a:t>3.</a:t>
            </a:r>
            <a:r>
              <a:rPr lang="en-IN" b="0" dirty="0">
                <a:latin typeface="DIN Condensed" pitchFamily="2" charset="0"/>
              </a:rPr>
              <a:t>Arava Chowhith</a:t>
            </a:r>
            <a:endParaRPr lang="en-US" b="0" dirty="0">
              <a:latin typeface="DIN Condensed" pitchFamily="2" charset="0"/>
            </a:endParaRPr>
          </a:p>
          <a:p>
            <a:pPr algn="l"/>
            <a:r>
              <a:rPr lang="en-US" b="0" dirty="0">
                <a:latin typeface="DIN Condensed" pitchFamily="2" charset="0"/>
              </a:rPr>
              <a:t>4.Nikhil s</a:t>
            </a:r>
          </a:p>
          <a:p>
            <a:pPr algn="l"/>
            <a:r>
              <a:rPr lang="en-US" b="0" dirty="0">
                <a:latin typeface="DIN Condensed" pitchFamily="2" charset="0"/>
              </a:rPr>
              <a:t>5.Abbas Ali Shaik</a:t>
            </a:r>
          </a:p>
          <a:p>
            <a:pPr algn="l"/>
            <a:r>
              <a:rPr lang="en-IN" b="0" dirty="0"/>
              <a:t> </a:t>
            </a:r>
            <a:endParaRPr lang="en-US" b="0" dirty="0">
              <a:latin typeface="DIN Condensed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247A544-49FF-E2BB-B493-CB7ACF1912D6}"/>
              </a:ext>
            </a:extLst>
          </p:cNvPr>
          <p:cNvSpPr txBox="1">
            <a:spLocks/>
          </p:cNvSpPr>
          <p:nvPr/>
        </p:nvSpPr>
        <p:spPr>
          <a:xfrm>
            <a:off x="6360451" y="1949457"/>
            <a:ext cx="2178854" cy="295908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dirty="0">
                <a:latin typeface="DIN Condensed" pitchFamily="2" charset="0"/>
              </a:rPr>
              <a:t>(2147870)</a:t>
            </a:r>
          </a:p>
          <a:p>
            <a:pPr algn="l"/>
            <a:r>
              <a:rPr lang="en-US" b="0" dirty="0">
                <a:latin typeface="DIN Condensed" pitchFamily="2" charset="0"/>
              </a:rPr>
              <a:t>(2147650)</a:t>
            </a:r>
          </a:p>
          <a:p>
            <a:pPr algn="l"/>
            <a:r>
              <a:rPr lang="en-IN" b="0" dirty="0">
                <a:latin typeface="DIN Condensed" pitchFamily="2" charset="0"/>
              </a:rPr>
              <a:t>(2148361)</a:t>
            </a:r>
            <a:endParaRPr lang="en-US" b="0" dirty="0">
              <a:latin typeface="DIN Condensed" pitchFamily="2" charset="0"/>
            </a:endParaRPr>
          </a:p>
          <a:p>
            <a:pPr algn="l"/>
            <a:r>
              <a:rPr lang="en-IN" b="0" dirty="0">
                <a:latin typeface="DIN Condensed" pitchFamily="2" charset="0"/>
              </a:rPr>
              <a:t>(2149098)</a:t>
            </a:r>
            <a:endParaRPr lang="en-US" b="0" dirty="0">
              <a:latin typeface="DIN Condensed" pitchFamily="2" charset="0"/>
            </a:endParaRPr>
          </a:p>
          <a:p>
            <a:pPr algn="l"/>
            <a:r>
              <a:rPr lang="en-IN" b="0" dirty="0">
                <a:latin typeface="DIN Condensed" pitchFamily="2" charset="0"/>
              </a:rPr>
              <a:t>(2148363)</a:t>
            </a:r>
            <a:endParaRPr lang="en-US" b="0" dirty="0">
              <a:latin typeface="DIN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356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B3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C0271AB-2154-F9B0-E328-02896866A72A}"/>
              </a:ext>
            </a:extLst>
          </p:cNvPr>
          <p:cNvSpPr txBox="1">
            <a:spLocks/>
          </p:cNvSpPr>
          <p:nvPr/>
        </p:nvSpPr>
        <p:spPr>
          <a:xfrm>
            <a:off x="317570" y="283003"/>
            <a:ext cx="4515598" cy="86588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F9B324"/>
                </a:solidFill>
              </a:rPr>
              <a:t>W</a:t>
            </a:r>
            <a:r>
              <a:rPr lang="en-US" sz="4400" dirty="0"/>
              <a:t>ebsite:</a:t>
            </a:r>
            <a:endParaRPr lang="en-US" sz="4400" dirty="0">
              <a:solidFill>
                <a:srgbClr val="2A1A00"/>
              </a:solidFill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C7D4BB6-880B-F2A0-BE77-5C1C53BB9ECA}"/>
              </a:ext>
            </a:extLst>
          </p:cNvPr>
          <p:cNvSpPr txBox="1">
            <a:spLocks/>
          </p:cNvSpPr>
          <p:nvPr/>
        </p:nvSpPr>
        <p:spPr>
          <a:xfrm>
            <a:off x="703707" y="997377"/>
            <a:ext cx="3429770" cy="865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2A1A00"/>
                </a:solidFill>
              </a:rPr>
              <a:t>https://www.</a:t>
            </a:r>
            <a:r>
              <a:rPr lang="en-US" sz="2000" b="1" dirty="0">
                <a:solidFill>
                  <a:srgbClr val="2A1A00"/>
                </a:solidFill>
              </a:rPr>
              <a:t>zigwheels</a:t>
            </a:r>
            <a:r>
              <a:rPr lang="en-US" sz="1800" b="1" dirty="0">
                <a:solidFill>
                  <a:srgbClr val="2A1A00"/>
                </a:solidFill>
              </a:rPr>
              <a:t>.com/</a:t>
            </a:r>
          </a:p>
        </p:txBody>
      </p:sp>
      <p:pic>
        <p:nvPicPr>
          <p:cNvPr id="7" name="Picture Placeholder 13">
            <a:extLst>
              <a:ext uri="{FF2B5EF4-FFF2-40B4-BE49-F238E27FC236}">
                <a16:creationId xmlns:a16="http://schemas.microsoft.com/office/drawing/2014/main" id="{DF167F5D-5D92-1611-7C6C-F171BAC23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" r="-27" b="-34"/>
          <a:stretch/>
        </p:blipFill>
        <p:spPr>
          <a:xfrm>
            <a:off x="4133477" y="820843"/>
            <a:ext cx="7515549" cy="52163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reflection blurRad="128579" stA="50000" endA="300" endPos="19000" dir="5400000" sy="-100000" algn="bl" rotWithShape="0"/>
            <a:softEdge rad="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12504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69C8C-4D04-6FB4-1B6D-0C80892F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3D3F-70D4-ECA7-E5B7-778CF1020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385" y="1389893"/>
            <a:ext cx="10178322" cy="359359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b="0" i="0" dirty="0">
                <a:solidFill>
                  <a:srgbClr val="272C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Display "Upcoming" bikes details like bike name, price and expected launch date in India, for manufacturer 'Honda' &amp; Bike price should be less than 4Lac.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72C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For Used cars in Chennai, extract all the popular models in a List; Display the same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72C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Try to 'Login' with google, give invalid account details &amp; capture the error message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72C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(Suggested site: zigwheels.com however you are free to use any legitimate site)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22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3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6E2542-9A8D-E97B-FC20-B2EAAB6F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154180"/>
            <a:ext cx="7768578" cy="974271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593600"/>
                </a:solidFill>
              </a:rPr>
              <a:t>TOOLS &amp; TECHNOLOGY USED: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AEC78-FE88-4B30-E1A8-351744CE1FE2}"/>
              </a:ext>
            </a:extLst>
          </p:cNvPr>
          <p:cNvSpPr txBox="1"/>
          <p:nvPr/>
        </p:nvSpPr>
        <p:spPr>
          <a:xfrm>
            <a:off x="680339" y="1392674"/>
            <a:ext cx="41362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01. Selenium with Java in Eclipse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0738F-6EFE-1ACD-5FD0-A6584C1CFE59}"/>
              </a:ext>
            </a:extLst>
          </p:cNvPr>
          <p:cNvSpPr txBox="1"/>
          <p:nvPr/>
        </p:nvSpPr>
        <p:spPr>
          <a:xfrm>
            <a:off x="680339" y="1953084"/>
            <a:ext cx="33647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593600"/>
                </a:solidFill>
              </a:rPr>
              <a:t>Selenium is a portable framework for testing web applications. Selenium provides a playback tool for authoring functional tests.</a:t>
            </a:r>
            <a:endParaRPr lang="en-US" dirty="0">
              <a:solidFill>
                <a:srgbClr val="5936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739AA0-4A9A-A40C-DBC6-727F78822BAA}"/>
              </a:ext>
            </a:extLst>
          </p:cNvPr>
          <p:cNvSpPr txBox="1"/>
          <p:nvPr/>
        </p:nvSpPr>
        <p:spPr>
          <a:xfrm>
            <a:off x="680339" y="3793170"/>
            <a:ext cx="36790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02. TestNG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7280BC-F1F6-B6A5-585C-31A78F3607C5}"/>
              </a:ext>
            </a:extLst>
          </p:cNvPr>
          <p:cNvSpPr txBox="1"/>
          <p:nvPr/>
        </p:nvSpPr>
        <p:spPr>
          <a:xfrm>
            <a:off x="680338" y="4345462"/>
            <a:ext cx="33647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/>
              <a:t>TestNG is a testing framework for the Java programming language with flexible execution model by using annations support.</a:t>
            </a:r>
            <a:endParaRPr lang="en-US" dirty="0"/>
          </a:p>
          <a:p>
            <a:pPr algn="just"/>
            <a:endParaRPr lang="en-US" dirty="0">
              <a:solidFill>
                <a:srgbClr val="5936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F09616-3DAA-8123-A42B-96330DD1567E}"/>
              </a:ext>
            </a:extLst>
          </p:cNvPr>
          <p:cNvSpPr txBox="1"/>
          <p:nvPr/>
        </p:nvSpPr>
        <p:spPr>
          <a:xfrm>
            <a:off x="7469125" y="1392674"/>
            <a:ext cx="36790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9B324"/>
                </a:solidFill>
              </a:rPr>
              <a:t>03.  Maven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787A05-677D-5E08-34E1-81AD2A56ED20}"/>
              </a:ext>
            </a:extLst>
          </p:cNvPr>
          <p:cNvSpPr txBox="1"/>
          <p:nvPr/>
        </p:nvSpPr>
        <p:spPr>
          <a:xfrm>
            <a:off x="7469125" y="3793170"/>
            <a:ext cx="36790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9B324"/>
                </a:solidFill>
              </a:rPr>
              <a:t>04. POM with POI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CE589E-4920-261A-0EA8-CCF2F0C847A4}"/>
              </a:ext>
            </a:extLst>
          </p:cNvPr>
          <p:cNvSpPr txBox="1"/>
          <p:nvPr/>
        </p:nvSpPr>
        <p:spPr>
          <a:xfrm>
            <a:off x="7469124" y="1944966"/>
            <a:ext cx="336470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F9B324"/>
                </a:solidFill>
              </a:rPr>
              <a:t>Maven is a build automation tool used primarily for Java projects.</a:t>
            </a:r>
          </a:p>
          <a:p>
            <a:pPr algn="just"/>
            <a:r>
              <a:rPr lang="en-IN" dirty="0">
                <a:solidFill>
                  <a:srgbClr val="F9B324"/>
                </a:solidFill>
              </a:rPr>
              <a:t>Maven can also be used to build and manage projects written in C#, Ruby and other languages.</a:t>
            </a:r>
            <a:endParaRPr lang="en-US" dirty="0">
              <a:solidFill>
                <a:srgbClr val="F9B324"/>
              </a:solidFill>
            </a:endParaRPr>
          </a:p>
          <a:p>
            <a:pPr algn="just"/>
            <a:r>
              <a:rPr lang="en-IN" dirty="0">
                <a:solidFill>
                  <a:srgbClr val="F9B324"/>
                </a:solidFill>
              </a:rPr>
              <a:t> </a:t>
            </a:r>
            <a:endParaRPr lang="en-US" dirty="0">
              <a:solidFill>
                <a:srgbClr val="5936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51937D-98E2-2DFF-F393-F9330D88429F}"/>
              </a:ext>
            </a:extLst>
          </p:cNvPr>
          <p:cNvSpPr txBox="1"/>
          <p:nvPr/>
        </p:nvSpPr>
        <p:spPr>
          <a:xfrm>
            <a:off x="7469124" y="4345462"/>
            <a:ext cx="336470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F9B324"/>
                </a:solidFill>
              </a:rPr>
              <a:t>A Project Object Model or POM is the fundamental unit of work in Maven. It is an XML file that contains information about the project.</a:t>
            </a:r>
            <a:endParaRPr lang="en-US" dirty="0">
              <a:solidFill>
                <a:srgbClr val="F9B324"/>
              </a:solidFill>
            </a:endParaRPr>
          </a:p>
          <a:p>
            <a:pPr algn="just"/>
            <a:endParaRPr lang="en-US" dirty="0">
              <a:solidFill>
                <a:srgbClr val="593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192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3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FB1EC3-A4D2-0421-55F0-6219A03E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9B324"/>
                </a:solidFill>
              </a:rPr>
              <a:t>Work Done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EBAE76-3E6A-098D-8D97-D08591AF3755}"/>
              </a:ext>
            </a:extLst>
          </p:cNvPr>
          <p:cNvSpPr/>
          <p:nvPr/>
        </p:nvSpPr>
        <p:spPr>
          <a:xfrm>
            <a:off x="4610434" y="3200398"/>
            <a:ext cx="3448051" cy="272891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97237" dist="77701" dir="4740000" sx="102000" sy="102000" algn="ctr" rotWithShape="0">
              <a:srgbClr val="F9B324">
                <a:alpha val="0"/>
              </a:srgb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DB18836-5360-2B98-15B9-DF9F16A40420}"/>
              </a:ext>
            </a:extLst>
          </p:cNvPr>
          <p:cNvSpPr/>
          <p:nvPr/>
        </p:nvSpPr>
        <p:spPr>
          <a:xfrm>
            <a:off x="938546" y="1414458"/>
            <a:ext cx="3448051" cy="272891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97237" dist="77701" dir="4740000" sx="102000" sy="102000" algn="ctr" rotWithShape="0">
              <a:srgbClr val="F9B324">
                <a:alpha val="0"/>
              </a:srgb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66BAC1A-40DE-8152-C8D4-3940B3696814}"/>
              </a:ext>
            </a:extLst>
          </p:cNvPr>
          <p:cNvSpPr/>
          <p:nvPr/>
        </p:nvSpPr>
        <p:spPr>
          <a:xfrm>
            <a:off x="8282322" y="1542131"/>
            <a:ext cx="3448051" cy="272891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97237" dist="77701" dir="4740000" sx="102000" sy="102000" algn="ctr" rotWithShape="0">
              <a:srgbClr val="F9B324">
                <a:alpha val="0"/>
              </a:srgb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E1BF0D-7A68-86AC-BBBA-9F85253FDE37}"/>
              </a:ext>
            </a:extLst>
          </p:cNvPr>
          <p:cNvSpPr txBox="1"/>
          <p:nvPr/>
        </p:nvSpPr>
        <p:spPr>
          <a:xfrm>
            <a:off x="1162383" y="1890927"/>
            <a:ext cx="30003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593600"/>
                </a:solidFill>
              </a:rPr>
              <a:t>1.The Code is written in JAVA and is automated in different browsers with the help of Selenium. The project and dependencies are managed with the help of Maven.</a:t>
            </a:r>
          </a:p>
          <a:p>
            <a:pPr algn="just"/>
            <a:endParaRPr lang="en-US" dirty="0">
              <a:solidFill>
                <a:srgbClr val="5936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97362E-0B0B-01CB-B649-B7341E26889C}"/>
              </a:ext>
            </a:extLst>
          </p:cNvPr>
          <p:cNvSpPr txBox="1"/>
          <p:nvPr/>
        </p:nvSpPr>
        <p:spPr>
          <a:xfrm>
            <a:off x="8620459" y="2167924"/>
            <a:ext cx="2771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593600"/>
                </a:solidFill>
              </a:rPr>
              <a:t>3. Input data is obtained from properties file and from excel sheet with the help of Apache POI.</a:t>
            </a:r>
          </a:p>
          <a:p>
            <a:pPr algn="just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4555B-30DB-EC69-851B-DE61F9FA27EF}"/>
              </a:ext>
            </a:extLst>
          </p:cNvPr>
          <p:cNvSpPr txBox="1"/>
          <p:nvPr/>
        </p:nvSpPr>
        <p:spPr>
          <a:xfrm>
            <a:off x="4895586" y="3687692"/>
            <a:ext cx="28905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593600"/>
                </a:solidFill>
              </a:rPr>
              <a:t>2. POM is used to create classes for each page therefore reducing usage of same code for various objects.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B3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57742-1E97-3944-EBB7-E0B6E30A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593600"/>
                </a:solidFill>
              </a:rPr>
              <a:t>Requirements and Execution Steps:</a:t>
            </a:r>
          </a:p>
        </p:txBody>
      </p:sp>
      <p:sp>
        <p:nvSpPr>
          <p:cNvPr id="4" name="Round Diagonal Corner of Rectangle 3">
            <a:extLst>
              <a:ext uri="{FF2B5EF4-FFF2-40B4-BE49-F238E27FC236}">
                <a16:creationId xmlns:a16="http://schemas.microsoft.com/office/drawing/2014/main" id="{BD9F5C45-BEE2-A111-7424-53129F523AC2}"/>
              </a:ext>
            </a:extLst>
          </p:cNvPr>
          <p:cNvSpPr/>
          <p:nvPr/>
        </p:nvSpPr>
        <p:spPr>
          <a:xfrm>
            <a:off x="1118113" y="1326570"/>
            <a:ext cx="3214688" cy="1843087"/>
          </a:xfrm>
          <a:prstGeom prst="round2DiagRect">
            <a:avLst/>
          </a:prstGeom>
          <a:solidFill>
            <a:srgbClr val="593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620E0F-562E-FEBF-359F-E8C8BBB0560D}"/>
              </a:ext>
            </a:extLst>
          </p:cNvPr>
          <p:cNvSpPr txBox="1"/>
          <p:nvPr/>
        </p:nvSpPr>
        <p:spPr>
          <a:xfrm>
            <a:off x="1169641" y="1415331"/>
            <a:ext cx="3163160" cy="17543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solidFill>
                  <a:srgbClr val="F9B324"/>
                </a:solidFill>
              </a:rPr>
              <a:t>Display "Upcoming" bikes details like bike name, price and expected launch date in India, for manufacturer 'Honda' &amp; Bike price should be less than 4Lac.</a:t>
            </a:r>
            <a:endParaRPr lang="en-US" dirty="0">
              <a:solidFill>
                <a:srgbClr val="F9B324"/>
              </a:solidFill>
            </a:endParaRPr>
          </a:p>
        </p:txBody>
      </p:sp>
      <p:sp>
        <p:nvSpPr>
          <p:cNvPr id="6" name="Round Diagonal Corner of Rectangle 5">
            <a:extLst>
              <a:ext uri="{FF2B5EF4-FFF2-40B4-BE49-F238E27FC236}">
                <a16:creationId xmlns:a16="http://schemas.microsoft.com/office/drawing/2014/main" id="{195D6654-0AE9-4B2B-09DC-9E3014E7AD4B}"/>
              </a:ext>
            </a:extLst>
          </p:cNvPr>
          <p:cNvSpPr/>
          <p:nvPr/>
        </p:nvSpPr>
        <p:spPr>
          <a:xfrm>
            <a:off x="4733495" y="1310115"/>
            <a:ext cx="3214688" cy="1843087"/>
          </a:xfrm>
          <a:prstGeom prst="round2DiagRect">
            <a:avLst/>
          </a:prstGeom>
          <a:solidFill>
            <a:srgbClr val="593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Diagonal Corner of Rectangle 6">
            <a:extLst>
              <a:ext uri="{FF2B5EF4-FFF2-40B4-BE49-F238E27FC236}">
                <a16:creationId xmlns:a16="http://schemas.microsoft.com/office/drawing/2014/main" id="{395CF1F8-D5B6-5080-998D-A4393C392FE8}"/>
              </a:ext>
            </a:extLst>
          </p:cNvPr>
          <p:cNvSpPr/>
          <p:nvPr/>
        </p:nvSpPr>
        <p:spPr>
          <a:xfrm>
            <a:off x="8348877" y="1326572"/>
            <a:ext cx="3214688" cy="1843087"/>
          </a:xfrm>
          <a:prstGeom prst="round2DiagRect">
            <a:avLst/>
          </a:prstGeom>
          <a:solidFill>
            <a:srgbClr val="593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F46342-6201-847C-8454-EAE1C158C810}"/>
              </a:ext>
            </a:extLst>
          </p:cNvPr>
          <p:cNvSpPr txBox="1"/>
          <p:nvPr/>
        </p:nvSpPr>
        <p:spPr>
          <a:xfrm>
            <a:off x="4945319" y="1692329"/>
            <a:ext cx="279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solidFill>
                  <a:srgbClr val="F9B324"/>
                </a:solidFill>
              </a:rPr>
              <a:t>For Used cars in Chennai, extract all the popular models in a List; Display the same</a:t>
            </a:r>
            <a:endParaRPr lang="en-US" dirty="0">
              <a:solidFill>
                <a:srgbClr val="F9B32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EC0FDC-397A-E343-7135-34423CEBDB59}"/>
              </a:ext>
            </a:extLst>
          </p:cNvPr>
          <p:cNvSpPr txBox="1"/>
          <p:nvPr/>
        </p:nvSpPr>
        <p:spPr>
          <a:xfrm>
            <a:off x="8577477" y="1647947"/>
            <a:ext cx="2757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solidFill>
                  <a:srgbClr val="F9B324"/>
                </a:solidFill>
              </a:rPr>
              <a:t>Try to 'Login' with google, give invalid account details &amp; capture the error message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4AC6ACA-D9AE-BA0D-3155-212B1A8DFBE0}"/>
              </a:ext>
            </a:extLst>
          </p:cNvPr>
          <p:cNvSpPr txBox="1">
            <a:spLocks/>
          </p:cNvSpPr>
          <p:nvPr/>
        </p:nvSpPr>
        <p:spPr>
          <a:xfrm>
            <a:off x="1118113" y="3317737"/>
            <a:ext cx="3214688" cy="26282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900" dirty="0">
                <a:solidFill>
                  <a:srgbClr val="593600"/>
                </a:solidFill>
              </a:rPr>
              <a:t>Display new bikes from Honda manufacturer</a:t>
            </a:r>
          </a:p>
          <a:p>
            <a:pPr algn="just"/>
            <a:r>
              <a:rPr lang="en-US" sz="1900" dirty="0">
                <a:solidFill>
                  <a:srgbClr val="593600"/>
                </a:solidFill>
              </a:rPr>
              <a:t>Search in search bar</a:t>
            </a:r>
          </a:p>
          <a:p>
            <a:pPr algn="just"/>
            <a:r>
              <a:rPr lang="en-US" sz="1900" dirty="0">
                <a:solidFill>
                  <a:srgbClr val="593600"/>
                </a:solidFill>
              </a:rPr>
              <a:t>Display upcoming bikes under 4lacs in console</a:t>
            </a:r>
            <a:endParaRPr lang="en-US" sz="1900" dirty="0"/>
          </a:p>
          <a:p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7384FA08-A634-472C-48FF-4BD5093A3B9D}"/>
              </a:ext>
            </a:extLst>
          </p:cNvPr>
          <p:cNvSpPr txBox="1">
            <a:spLocks/>
          </p:cNvSpPr>
          <p:nvPr/>
        </p:nvSpPr>
        <p:spPr>
          <a:xfrm>
            <a:off x="4570686" y="3153202"/>
            <a:ext cx="3050628" cy="136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593600"/>
                </a:solidFill>
              </a:rPr>
              <a:t>Go to Used cars drop down and select the following cities: Chennai.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F7B09E94-D79A-985B-ED76-5761A3636FDF}"/>
              </a:ext>
            </a:extLst>
          </p:cNvPr>
          <p:cNvSpPr txBox="1">
            <a:spLocks/>
          </p:cNvSpPr>
          <p:nvPr/>
        </p:nvSpPr>
        <p:spPr>
          <a:xfrm>
            <a:off x="8348877" y="3339682"/>
            <a:ext cx="3036477" cy="23638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900" dirty="0">
                <a:solidFill>
                  <a:srgbClr val="593600"/>
                </a:solidFill>
              </a:rPr>
              <a:t>Click on Login button in Homepage</a:t>
            </a:r>
          </a:p>
          <a:p>
            <a:pPr algn="just"/>
            <a:r>
              <a:rPr lang="en-US" sz="1900" dirty="0">
                <a:solidFill>
                  <a:srgbClr val="593600"/>
                </a:solidFill>
              </a:rPr>
              <a:t>Login to google with invalid credentials and capture screenshot.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03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8DF6-345E-74B7-4F6F-6FC77470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CODE FLOW: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469DA28-58CB-626F-3D92-DEB1F0296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151" y="1231089"/>
            <a:ext cx="9541697" cy="546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54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299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D49F1FF-0FEE-A05F-6F22-E57E34A0B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 dirty="0">
                <a:solidFill>
                  <a:srgbClr val="593600"/>
                </a:solidFill>
                <a:latin typeface="Impact" panose="020B0806030902050204" pitchFamily="34" charset="0"/>
              </a:rPr>
              <a:t>Screenshots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299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49998C54-2625-7F0A-8813-3D3B49877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577" y="1169528"/>
            <a:ext cx="6852019" cy="389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9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Badge">
  <a:themeElements>
    <a:clrScheme name="Custom 3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583600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Gallery">
  <a:themeElements>
    <a:clrScheme name="Custom 3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583600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</TotalTime>
  <Words>483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DIN Condensed</vt:lpstr>
      <vt:lpstr>Gill Sans MT</vt:lpstr>
      <vt:lpstr>Impact</vt:lpstr>
      <vt:lpstr>Times New Roman</vt:lpstr>
      <vt:lpstr>Badge</vt:lpstr>
      <vt:lpstr>Gallery</vt:lpstr>
      <vt:lpstr>Hackathon Presentation </vt:lpstr>
      <vt:lpstr>Team Members</vt:lpstr>
      <vt:lpstr>PowerPoint Presentation</vt:lpstr>
      <vt:lpstr>DESCRIPTION:</vt:lpstr>
      <vt:lpstr>TOOLS &amp; TECHNOLOGY USED:</vt:lpstr>
      <vt:lpstr>Work Done</vt:lpstr>
      <vt:lpstr>Requirements and Execution Steps:</vt:lpstr>
      <vt:lpstr>PROJECT CODE FLOW:</vt:lpstr>
      <vt:lpstr>Screenshots</vt:lpstr>
      <vt:lpstr>PowerPoint Presentation</vt:lpstr>
      <vt:lpstr>Screenshots</vt:lpstr>
      <vt:lpstr>PowerPoint Presentation</vt:lpstr>
      <vt:lpstr>Project structure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Presentation </dc:title>
  <dc:creator>Abbas Ali. S</dc:creator>
  <cp:lastModifiedBy>Prasanth Sai</cp:lastModifiedBy>
  <cp:revision>6</cp:revision>
  <dcterms:created xsi:type="dcterms:W3CDTF">2022-05-08T16:18:00Z</dcterms:created>
  <dcterms:modified xsi:type="dcterms:W3CDTF">2022-05-12T03:38:30Z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340069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S9.1.4</vt:lpwstr>
  </property>
</Properties>
</file>