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703"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3380740"/>
          </a:xfrm>
          <a:prstGeom prst="rect"/>
          <a:noFill/>
        </p:spPr>
        <p:txBody>
          <a:bodyPr rtlCol="0" wrap="square">
            <a:spAutoFit/>
          </a:bodyPr>
          <a:p>
            <a:r>
              <a:rPr sz="2400" lang="en-US"/>
              <a:t>STUDENT NAME:</a:t>
            </a:r>
            <a:r>
              <a:rPr altLang="en-IN" sz="2400" lang="en-US"/>
              <a:t>S</a:t>
            </a:r>
            <a:r>
              <a:rPr altLang="en-IN" sz="2400" lang="en-US"/>
              <a:t>.</a:t>
            </a:r>
            <a:r>
              <a:rPr altLang="en-IN" sz="2400" lang="en-US"/>
              <a:t>P</a:t>
            </a:r>
            <a:r>
              <a:rPr altLang="en-IN" sz="2400" lang="en-US"/>
              <a:t>O</a:t>
            </a:r>
            <a:r>
              <a:rPr altLang="en-IN" sz="2400" lang="en-US"/>
              <a:t>O</a:t>
            </a:r>
            <a:r>
              <a:rPr altLang="en-IN" sz="2400" lang="en-US"/>
              <a:t>R</a:t>
            </a:r>
            <a:r>
              <a:rPr altLang="en-IN" sz="2400" lang="en-US"/>
              <a:t>NEMA</a:t>
            </a:r>
            <a:r>
              <a:rPr altLang="en-IN" sz="2400" lang="en-US"/>
              <a:t> </a:t>
            </a:r>
            <a:endParaRPr dirty="0" sz="2400" lang="en-US"/>
          </a:p>
          <a:p>
            <a:endParaRPr dirty="0" sz="2400" lang="en-US"/>
          </a:p>
          <a:p>
            <a:r>
              <a:rPr dirty="0" sz="2400" lang="en-US"/>
              <a:t>REGISTER NO:</a:t>
            </a:r>
            <a:r>
              <a:rPr altLang="en-IN" dirty="0" sz="2400" lang="en-US"/>
              <a:t>3</a:t>
            </a:r>
            <a:r>
              <a:rPr altLang="en-IN" dirty="0" sz="2400" lang="en-US"/>
              <a:t>1</a:t>
            </a:r>
            <a:r>
              <a:rPr altLang="en-IN" dirty="0" sz="2400" lang="en-US"/>
              <a:t>2</a:t>
            </a:r>
            <a:r>
              <a:rPr altLang="en-IN" dirty="0" sz="2400" lang="en-US"/>
              <a:t>2</a:t>
            </a:r>
            <a:r>
              <a:rPr altLang="en-IN" dirty="0" sz="2400" lang="en-US"/>
              <a:t>1</a:t>
            </a:r>
            <a:r>
              <a:rPr altLang="en-IN" dirty="0" sz="2400" lang="en-US"/>
              <a:t>4</a:t>
            </a:r>
            <a:r>
              <a:rPr altLang="en-IN" dirty="0" sz="2400" lang="en-US"/>
              <a:t>6</a:t>
            </a:r>
            <a:r>
              <a:rPr altLang="en-IN" dirty="0" sz="2400" lang="en-US"/>
              <a:t>4</a:t>
            </a:r>
            <a:r>
              <a:rPr altLang="en-IN" dirty="0" sz="2400" lang="en-US"/>
              <a:t>3</a:t>
            </a:r>
            <a:endParaRPr altLang="en-US" lang="zh-CN"/>
          </a:p>
          <a:p>
            <a:endParaRPr altLang="en-US" lang="zh-CN"/>
          </a:p>
          <a:p>
            <a:r>
              <a:rPr dirty="0" sz="2400" lang="en-US"/>
              <a:t>DEPARTMENT:</a:t>
            </a:r>
            <a:r>
              <a:rPr altLang="en-IN" dirty="0" sz="2400" lang="en-US"/>
              <a:t>P</a:t>
            </a:r>
            <a:r>
              <a:rPr altLang="en-IN" dirty="0" sz="2400" lang="en-US"/>
              <a:t>G</a:t>
            </a:r>
            <a:r>
              <a:rPr altLang="en-IN" dirty="0" sz="2400" lang="en-US"/>
              <a:t> </a:t>
            </a:r>
            <a:r>
              <a:rPr altLang="en-IN" dirty="0" sz="2400" lang="en-US"/>
              <a:t>&amp;</a:t>
            </a:r>
            <a:r>
              <a:rPr altLang="en-IN" dirty="0" sz="2400" lang="en-US"/>
              <a:t>R</a:t>
            </a:r>
            <a:r>
              <a:rPr altLang="en-IN" dirty="0" sz="2400" lang="en-US"/>
              <a:t>e</a:t>
            </a:r>
            <a:r>
              <a:rPr altLang="en-IN" dirty="0" sz="2400" lang="en-US"/>
              <a:t>s</a:t>
            </a:r>
            <a:r>
              <a:rPr altLang="en-IN" dirty="0" sz="2400" lang="en-US"/>
              <a:t>e</a:t>
            </a:r>
            <a:r>
              <a:rPr altLang="en-IN" dirty="0" sz="2400" lang="en-US"/>
              <a:t>a</a:t>
            </a:r>
            <a:r>
              <a:rPr altLang="en-IN" dirty="0" sz="2400" lang="en-US"/>
              <a:t>rch</a:t>
            </a:r>
            <a:r>
              <a:rPr altLang="en-IN" dirty="0" sz="2400" lang="en-US"/>
              <a:t> </a:t>
            </a:r>
            <a:r>
              <a:rPr altLang="en-IN" dirty="0" sz="2400" lang="en-US"/>
              <a:t>D</a:t>
            </a:r>
            <a:r>
              <a:rPr altLang="en-IN" dirty="0" sz="2400" lang="en-US"/>
              <a:t>e</a:t>
            </a:r>
            <a:r>
              <a:rPr altLang="en-IN" dirty="0" sz="2400" lang="en-US"/>
              <a:t>p</a:t>
            </a:r>
            <a:r>
              <a:rPr altLang="en-IN" dirty="0" sz="2400" lang="en-US"/>
              <a:t>a</a:t>
            </a:r>
            <a:r>
              <a:rPr altLang="en-IN" dirty="0" sz="2400" lang="en-US"/>
              <a:t>r</a:t>
            </a:r>
            <a:r>
              <a:rPr altLang="en-IN" dirty="0" sz="2400" lang="en-US"/>
              <a:t>t</a:t>
            </a:r>
            <a:r>
              <a:rPr altLang="en-IN" dirty="0" sz="2400" lang="en-US"/>
              <a:t>m</a:t>
            </a:r>
            <a:r>
              <a:rPr altLang="en-IN" dirty="0" sz="2400" lang="en-US"/>
              <a:t>e</a:t>
            </a:r>
            <a:r>
              <a:rPr altLang="en-IN" dirty="0" sz="2400" lang="en-US"/>
              <a:t>n</a:t>
            </a:r>
            <a:r>
              <a:rPr altLang="en-IN" dirty="0" sz="2400" lang="en-US"/>
              <a:t>t</a:t>
            </a:r>
            <a:r>
              <a:rPr altLang="en-IN" dirty="0" sz="2400" lang="en-US"/>
              <a:t> </a:t>
            </a:r>
            <a:r>
              <a:rPr altLang="en-IN" dirty="0" sz="2400" lang="en-US"/>
              <a:t>O</a:t>
            </a:r>
            <a:r>
              <a:rPr altLang="en-IN" dirty="0" sz="2400" lang="en-US"/>
              <a:t>f</a:t>
            </a:r>
            <a:r>
              <a:rPr altLang="en-IN" dirty="0" sz="2400" lang="en-US"/>
              <a:t> </a:t>
            </a:r>
            <a:r>
              <a:rPr altLang="en-IN" dirty="0" sz="2400" lang="en-US"/>
              <a:t>C</a:t>
            </a:r>
            <a:r>
              <a:rPr altLang="en-IN" dirty="0" sz="2400" lang="en-US"/>
              <a:t>o</a:t>
            </a:r>
            <a:r>
              <a:rPr altLang="en-IN" dirty="0" sz="2400" lang="en-US"/>
              <a:t>m</a:t>
            </a:r>
            <a:r>
              <a:rPr altLang="en-IN" dirty="0" sz="2400" lang="en-US"/>
              <a:t>m</a:t>
            </a:r>
            <a:r>
              <a:rPr altLang="en-IN" dirty="0" sz="2400" lang="en-US"/>
              <a:t>e</a:t>
            </a:r>
            <a:r>
              <a:rPr altLang="en-IN" dirty="0" sz="2400" lang="en-US"/>
              <a:t>r</a:t>
            </a:r>
            <a:r>
              <a:rPr altLang="en-IN" dirty="0" sz="2400" lang="en-US"/>
              <a:t>ce</a:t>
            </a:r>
            <a:r>
              <a:rPr altLang="en-IN" dirty="0" sz="2400" lang="en-US"/>
              <a:t> </a:t>
            </a:r>
            <a:endParaRPr altLang="en-US" lang="zh-CN"/>
          </a:p>
          <a:p>
            <a:endParaRPr altLang="en-US" lang="zh-CN"/>
          </a:p>
          <a:p>
            <a:r>
              <a:rPr altLang="en-IN" dirty="0" sz="2400" lang="en-US"/>
              <a:t>U</a:t>
            </a:r>
            <a:r>
              <a:rPr altLang="en-IN" dirty="0" sz="2400" lang="en-US"/>
              <a:t>S</a:t>
            </a:r>
            <a:r>
              <a:rPr altLang="en-IN" dirty="0" sz="2400" lang="en-US"/>
              <a:t>E</a:t>
            </a:r>
            <a:r>
              <a:rPr altLang="en-IN" dirty="0" sz="2400" lang="en-US"/>
              <a:t>R</a:t>
            </a:r>
            <a:r>
              <a:rPr altLang="en-IN" dirty="0" sz="2400" lang="en-US"/>
              <a:t>N</a:t>
            </a:r>
            <a:r>
              <a:rPr altLang="en-IN" dirty="0" sz="2400" lang="en-US"/>
              <a:t>A</a:t>
            </a:r>
            <a:r>
              <a:rPr altLang="en-IN" dirty="0" sz="2400" lang="en-US"/>
              <a:t>M</a:t>
            </a:r>
            <a:r>
              <a:rPr altLang="en-IN" dirty="0" sz="2400" lang="en-US"/>
              <a:t>E</a:t>
            </a:r>
            <a:r>
              <a:rPr altLang="en-IN" dirty="0" sz="2400" lang="en-US"/>
              <a:t>:</a:t>
            </a:r>
            <a:r>
              <a:rPr altLang="en-IN" dirty="0" sz="2400" lang="en-US"/>
              <a:t>asunm1475312214643</a:t>
            </a:r>
            <a:endParaRPr altLang="en-US" lang="zh-CN"/>
          </a:p>
          <a:p>
            <a:endParaRPr altLang="en-US" lang="zh-CN"/>
          </a:p>
          <a:p>
            <a:r>
              <a:rPr altLang="en-IN" dirty="0" sz="2400" lang="en-US"/>
              <a:t>C</a:t>
            </a:r>
            <a:r>
              <a:rPr altLang="en-IN" dirty="0" sz="2400" lang="en-US"/>
              <a:t>O</a:t>
            </a:r>
            <a:r>
              <a:rPr altLang="en-IN" dirty="0" sz="2400" lang="en-US"/>
              <a:t>L</a:t>
            </a:r>
            <a:r>
              <a:rPr altLang="en-IN" dirty="0" sz="2400" lang="en-US"/>
              <a:t>L</a:t>
            </a:r>
            <a:r>
              <a:rPr altLang="en-IN" dirty="0" sz="2400" lang="en-US"/>
              <a:t>EGE</a:t>
            </a:r>
            <a:r>
              <a:rPr altLang="en-IN" dirty="0" sz="2400" lang="en-US"/>
              <a:t>:</a:t>
            </a:r>
            <a:r>
              <a:rPr altLang="en-IN" dirty="0" sz="2400" lang="en-US"/>
              <a:t> </a:t>
            </a:r>
            <a:r>
              <a:rPr altLang="en-IN" dirty="0" sz="2400" lang="en-US"/>
              <a:t> </a:t>
            </a:r>
            <a:r>
              <a:rPr altLang="en-IN" dirty="0" sz="2400" lang="en-US"/>
              <a:t>S</a:t>
            </a:r>
            <a:r>
              <a:rPr altLang="en-IN" dirty="0" sz="2400" lang="en-US"/>
              <a:t>R</a:t>
            </a:r>
            <a:r>
              <a:rPr altLang="en-IN" dirty="0" sz="2400" lang="en-US"/>
              <a:t>I</a:t>
            </a:r>
            <a:r>
              <a:rPr altLang="en-IN" dirty="0" sz="2400" lang="en-US"/>
              <a:t> </a:t>
            </a:r>
            <a:r>
              <a:rPr altLang="en-IN" dirty="0" sz="2400" lang="en-US"/>
              <a:t>K</a:t>
            </a:r>
            <a:r>
              <a:rPr altLang="en-IN" dirty="0" sz="2400" lang="en-US"/>
              <a:t>A</a:t>
            </a:r>
            <a:r>
              <a:rPr altLang="en-IN" dirty="0" sz="2400" lang="en-US"/>
              <a:t>NYAKA</a:t>
            </a:r>
            <a:r>
              <a:rPr altLang="en-IN" dirty="0" sz="2400" lang="en-US"/>
              <a:t> </a:t>
            </a:r>
            <a:r>
              <a:rPr altLang="en-IN" dirty="0" sz="2400" lang="en-US"/>
              <a:t>P</a:t>
            </a:r>
            <a:r>
              <a:rPr altLang="en-IN" dirty="0" sz="2400" lang="en-US"/>
              <a:t>A</a:t>
            </a:r>
            <a:r>
              <a:rPr altLang="en-IN" dirty="0" sz="2400" lang="en-US"/>
              <a:t>R</a:t>
            </a:r>
            <a:r>
              <a:rPr altLang="en-IN" dirty="0" sz="2400" lang="en-US"/>
              <a:t>A</a:t>
            </a:r>
            <a:r>
              <a:rPr altLang="en-IN" dirty="0" sz="2400" lang="en-US"/>
              <a:t>MESWARI</a:t>
            </a:r>
            <a:r>
              <a:rPr altLang="en-IN" dirty="0" sz="2400" lang="en-US"/>
              <a:t> </a:t>
            </a:r>
            <a:r>
              <a:rPr altLang="en-IN" dirty="0" sz="2400" lang="en-US"/>
              <a:t>ARTS</a:t>
            </a:r>
            <a:r>
              <a:rPr altLang="en-IN" dirty="0" sz="2400" lang="en-US"/>
              <a:t> </a:t>
            </a:r>
            <a:r>
              <a:rPr altLang="en-IN" dirty="0" sz="2400" lang="en-US"/>
              <a:t>AND</a:t>
            </a:r>
            <a:r>
              <a:rPr altLang="en-IN" dirty="0" sz="2400" lang="en-US"/>
              <a:t> </a:t>
            </a:r>
            <a:r>
              <a:rPr altLang="en-IN" dirty="0" sz="2400" lang="en-US"/>
              <a:t>SCIENCE</a:t>
            </a:r>
            <a:r>
              <a:rPr altLang="en-IN" dirty="0" sz="2400" lang="en-US"/>
              <a:t> </a:t>
            </a:r>
            <a:r>
              <a:rPr altLang="en-IN" dirty="0" sz="2400" lang="en-US"/>
              <a:t>COLLEGE</a:t>
            </a:r>
            <a:r>
              <a:rPr altLang="en-IN" dirty="0" sz="2400" lang="en-US"/>
              <a:t> </a:t>
            </a:r>
            <a:r>
              <a:rPr altLang="en-IN" dirty="0" sz="2400" lang="en-US"/>
              <a:t>FOR</a:t>
            </a:r>
            <a:r>
              <a:rPr altLang="en-IN" dirty="0" sz="2400" lang="en-US"/>
              <a:t> </a:t>
            </a:r>
            <a:r>
              <a:rPr altLang="en-IN" dirty="0" sz="2400" lang="en-US"/>
              <a:t>WOMEN</a:t>
            </a:r>
            <a:r>
              <a:rPr altLang="en-IN" dirty="0" sz="2400" lang="en-US"/>
              <a:t>,</a:t>
            </a:r>
            <a:r>
              <a:rPr altLang="en-IN" dirty="0" sz="2400" lang="en-US"/>
              <a:t> </a:t>
            </a:r>
            <a:r>
              <a:rPr altLang="en-IN" dirty="0" sz="2400" lang="en-US"/>
              <a:t>C</a:t>
            </a:r>
            <a:r>
              <a:rPr altLang="en-IN" dirty="0" sz="2400" lang="en-US"/>
              <a:t>H</a:t>
            </a:r>
            <a:r>
              <a:rPr altLang="en-IN" dirty="0" sz="2400" lang="en-US"/>
              <a:t>E</a:t>
            </a:r>
            <a:r>
              <a:rPr altLang="en-IN" dirty="0" sz="2400" lang="en-US"/>
              <a:t>N</a:t>
            </a:r>
            <a:r>
              <a:rPr altLang="en-IN" dirty="0" sz="2400" lang="en-US"/>
              <a:t>N</a:t>
            </a:r>
            <a:r>
              <a:rPr altLang="en-IN" dirty="0" sz="2400" lang="en-US"/>
              <a:t>A</a:t>
            </a:r>
            <a:r>
              <a:rPr altLang="en-IN" dirty="0" sz="2400" lang="en-US"/>
              <a:t>I</a:t>
            </a:r>
            <a:r>
              <a:rPr altLang="en-IN" dirty="0" sz="2400" lang="en-US"/>
              <a:t>,</a:t>
            </a:r>
            <a:r>
              <a:rPr altLang="en-IN" dirty="0" sz="2400" lang="en-US"/>
              <a:t>T</a:t>
            </a:r>
            <a:r>
              <a:rPr altLang="en-IN" dirty="0" sz="2400" lang="en-US"/>
              <a:t>A</a:t>
            </a:r>
            <a:r>
              <a:rPr altLang="en-IN" dirty="0" sz="2400" lang="en-US"/>
              <a:t>M</a:t>
            </a:r>
            <a:r>
              <a:rPr altLang="en-IN" dirty="0" sz="2400" lang="en-US"/>
              <a:t>I</a:t>
            </a:r>
            <a:r>
              <a:rPr altLang="en-IN" dirty="0" sz="2400" lang="en-US"/>
              <a:t>L</a:t>
            </a:r>
            <a:r>
              <a:rPr altLang="en-IN" dirty="0" sz="2400" lang="en-US"/>
              <a:t>N</a:t>
            </a:r>
            <a:r>
              <a:rPr altLang="en-IN" dirty="0" sz="2400" lang="en-US"/>
              <a:t>A</a:t>
            </a:r>
            <a:r>
              <a:rPr altLang="en-IN" dirty="0" sz="2400" lang="en-US"/>
              <a:t>DU</a:t>
            </a:r>
            <a:r>
              <a:rPr altLang="en-IN" dirty="0" sz="2400" lang="en-US"/>
              <a:t> </a:t>
            </a:r>
            <a:r>
              <a:rPr dirty="0" sz="2400" lang="en-US"/>
              <a:t>     </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altLang="en-IN" b="1" dirty="0" sz="4800" lang="en-US" spc="30">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0" name="TextBox 4"/>
          <p:cNvSpPr txBox="1"/>
          <p:nvPr/>
        </p:nvSpPr>
        <p:spPr>
          <a:xfrm>
            <a:off x="1303262" y="1166842"/>
            <a:ext cx="7962811" cy="4714240"/>
          </a:xfrm>
          <a:prstGeom prst="rect"/>
          <a:noFill/>
        </p:spPr>
        <p:txBody>
          <a:bodyPr wrap="square">
            <a:spAutoFit/>
          </a:bodyPr>
          <a:lstStyle>
            <a:defPPr>
              <a:defRPr lang="en-US"/>
            </a:defPPr>
            <a:lvl1pPr algn="l" defTabSz="457200" eaLnBrk="1" hangingPunct="1" latinLnBrk="0" marL="0" rtl="0">
              <a:defRPr sz="1800" kern="1200">
                <a:solidFill>
                  <a:srgbClr val="000000"/>
                </a:solidFill>
                <a:latin typeface="+mn-lt"/>
                <a:ea typeface="+mn-ea"/>
                <a:cs typeface="+mn-cs"/>
              </a:defRPr>
            </a:lvl1pPr>
            <a:lvl2pPr algn="l" defTabSz="457200" eaLnBrk="1" hangingPunct="1" latinLnBrk="0" marL="457200" rtl="0">
              <a:defRPr sz="1800" kern="1200">
                <a:solidFill>
                  <a:srgbClr val="000000"/>
                </a:solidFill>
                <a:latin typeface="+mn-lt"/>
                <a:ea typeface="+mn-ea"/>
                <a:cs typeface="+mn-cs"/>
              </a:defRPr>
            </a:lvl2pPr>
            <a:lvl3pPr algn="l" defTabSz="457200" eaLnBrk="1" hangingPunct="1" latinLnBrk="0" marL="914400" rtl="0">
              <a:defRPr sz="1800" kern="1200">
                <a:solidFill>
                  <a:srgbClr val="000000"/>
                </a:solidFill>
                <a:latin typeface="+mn-lt"/>
                <a:ea typeface="+mn-ea"/>
                <a:cs typeface="+mn-cs"/>
              </a:defRPr>
            </a:lvl3pPr>
            <a:lvl4pPr algn="l" defTabSz="457200" eaLnBrk="1" hangingPunct="1" latinLnBrk="0" marL="1371600" rtl="0">
              <a:defRPr sz="1800" kern="1200">
                <a:solidFill>
                  <a:srgbClr val="000000"/>
                </a:solidFill>
                <a:latin typeface="+mn-lt"/>
                <a:ea typeface="+mn-ea"/>
                <a:cs typeface="+mn-cs"/>
              </a:defRPr>
            </a:lvl4pPr>
            <a:lvl5pPr algn="l" defTabSz="457200" eaLnBrk="1" hangingPunct="1" latinLnBrk="0" marL="1828800" rtl="0">
              <a:defRPr sz="1800" kern="1200">
                <a:solidFill>
                  <a:srgbClr val="000000"/>
                </a:solidFill>
                <a:latin typeface="+mn-lt"/>
                <a:ea typeface="+mn-ea"/>
                <a:cs typeface="+mn-cs"/>
              </a:defRPr>
            </a:lvl5pPr>
            <a:lvl6pPr algn="l" defTabSz="457200" eaLnBrk="1" hangingPunct="1" latinLnBrk="0" marL="2286000" rtl="0">
              <a:defRPr sz="1800" kern="1200">
                <a:solidFill>
                  <a:srgbClr val="000000"/>
                </a:solidFill>
                <a:latin typeface="+mn-lt"/>
                <a:ea typeface="+mn-ea"/>
                <a:cs typeface="+mn-cs"/>
              </a:defRPr>
            </a:lvl6pPr>
            <a:lvl7pPr algn="l" defTabSz="457200" eaLnBrk="1" hangingPunct="1" latinLnBrk="0" marL="2743200" rtl="0">
              <a:defRPr sz="1800" kern="1200">
                <a:solidFill>
                  <a:srgbClr val="000000"/>
                </a:solidFill>
                <a:latin typeface="+mn-lt"/>
                <a:ea typeface="+mn-ea"/>
                <a:cs typeface="+mn-cs"/>
              </a:defRPr>
            </a:lvl7pPr>
            <a:lvl8pPr algn="l" defTabSz="457200" eaLnBrk="1" hangingPunct="1" latinLnBrk="0" marL="3200400" rtl="0">
              <a:defRPr sz="1800" kern="1200">
                <a:solidFill>
                  <a:srgbClr val="000000"/>
                </a:solidFill>
                <a:latin typeface="+mn-lt"/>
                <a:ea typeface="+mn-ea"/>
                <a:cs typeface="+mn-cs"/>
              </a:defRPr>
            </a:lvl8pPr>
            <a:lvl9pPr algn="l" defTabSz="457200" eaLnBrk="1" hangingPunct="1" latinLnBrk="0" marL="3657600" rtl="0">
              <a:defRPr sz="1800" kern="1200">
                <a:solidFill>
                  <a:srgbClr val="000000"/>
                </a:solidFill>
                <a:latin typeface="+mn-lt"/>
                <a:ea typeface="+mn-ea"/>
                <a:cs typeface="+mn-cs"/>
              </a:defRPr>
            </a:lvl9pPr>
          </a:lstStyle>
          <a:p>
            <a:pPr algn="just"/>
            <a:r>
              <a:rPr dirty="0" sz="2400" lang="en-US">
                <a:latin typeface="Times New Roman" panose="02020603050405020304"/>
              </a:rPr>
              <a:t>DATA SET</a:t>
            </a:r>
            <a:r>
              <a:rPr dirty="0" sz="2400" lang="en-GB">
                <a:latin typeface="Times New Roman" panose="02020603050405020304"/>
              </a:rPr>
              <a:t>:</a:t>
            </a:r>
            <a:r>
              <a:rPr dirty="0" sz="2400" lang="en-US">
                <a:latin typeface="Times New Roman" panose="02020603050405020304"/>
              </a:rPr>
              <a:t> </a:t>
            </a:r>
            <a:r>
              <a:rPr dirty="0" sz="2400" lang="en-US" err="1">
                <a:latin typeface="Times New Roman" panose="02020603050405020304"/>
              </a:rPr>
              <a:t>Kaggle</a:t>
            </a:r>
            <a:r>
              <a:rPr dirty="0" sz="2400" lang="en-US">
                <a:latin typeface="Times New Roman" panose="02020603050405020304"/>
              </a:rPr>
              <a:t>, Employee dataset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GB">
                <a:latin typeface="Times New Roman" panose="02020603050405020304"/>
              </a:rPr>
              <a:t>FEATURE </a:t>
            </a:r>
            <a:r>
              <a:rPr dirty="0" sz="2400" lang="en-US">
                <a:latin typeface="Times New Roman" panose="02020603050405020304"/>
              </a:rPr>
              <a:t>SELECTION: Slicer, Conditional Formatting, </a:t>
            </a:r>
            <a:r>
              <a:rPr dirty="0" sz="2400" lang="en-US" err="1">
                <a:latin typeface="Times New Roman" panose="02020603050405020304"/>
              </a:rPr>
              <a:t>Designin</a:t>
            </a:r>
            <a:r>
              <a:rPr dirty="0" sz="2400" lang="en-GB">
                <a:latin typeface="Times New Roman" panose="02020603050405020304"/>
              </a:rPr>
              <a:t>g</a:t>
            </a:r>
          </a:p>
          <a:p>
            <a:pPr algn="just"/>
            <a:r>
              <a:rPr dirty="0" sz="2400" lang="en-US">
                <a:latin typeface="Times New Roman" panose="02020603050405020304"/>
              </a:rPr>
              <a:t> </a:t>
            </a:r>
            <a:endParaRPr dirty="0" sz="2400" lang="en-GB">
              <a:latin typeface="Times New Roman" panose="02020603050405020304"/>
            </a:endParaRPr>
          </a:p>
          <a:p>
            <a:pPr algn="just"/>
            <a:r>
              <a:rPr dirty="0" sz="2400" lang="en-US">
                <a:latin typeface="Times New Roman" panose="02020603050405020304"/>
              </a:rPr>
              <a:t>DATA CLEANING Missing values, Irrelevant data, Correct Errors, Remove Unnecessary Columns and Rows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PIVOT TABLE: Employee ID, First Name, Performance Score.</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 CHART: Report of Employee Performance based on their Current Ratings is resented as Column Chart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11" name="TextBox 4"/>
          <p:cNvSpPr txBox="1"/>
          <p:nvPr/>
        </p:nvSpPr>
        <p:spPr>
          <a:xfrm>
            <a:off x="1303262" y="1166842"/>
            <a:ext cx="7538355" cy="358140"/>
          </a:xfrm>
          <a:prstGeom prst="rect"/>
          <a:noFill/>
        </p:spPr>
        <p:txBody>
          <a:bodyPr wrap="square">
            <a:spAutoFit/>
          </a:bodyPr>
          <a:lstStyle>
            <a:defPPr>
              <a:defRPr lang="en-US"/>
            </a:defPPr>
            <a:lvl1pPr algn="l" defTabSz="457200" eaLnBrk="1" hangingPunct="1" latinLnBrk="0" marL="0" rtl="0">
              <a:defRPr sz="1800" kern="1200">
                <a:solidFill>
                  <a:srgbClr val="000000"/>
                </a:solidFill>
                <a:latin typeface="+mn-lt"/>
                <a:ea typeface="+mn-ea"/>
                <a:cs typeface="+mn-cs"/>
              </a:defRPr>
            </a:lvl1pPr>
            <a:lvl2pPr algn="l" defTabSz="457200" eaLnBrk="1" hangingPunct="1" latinLnBrk="0" marL="457200" rtl="0">
              <a:defRPr sz="1800" kern="1200">
                <a:solidFill>
                  <a:srgbClr val="000000"/>
                </a:solidFill>
                <a:latin typeface="+mn-lt"/>
                <a:ea typeface="+mn-ea"/>
                <a:cs typeface="+mn-cs"/>
              </a:defRPr>
            </a:lvl2pPr>
            <a:lvl3pPr algn="l" defTabSz="457200" eaLnBrk="1" hangingPunct="1" latinLnBrk="0" marL="914400" rtl="0">
              <a:defRPr sz="1800" kern="1200">
                <a:solidFill>
                  <a:srgbClr val="000000"/>
                </a:solidFill>
                <a:latin typeface="+mn-lt"/>
                <a:ea typeface="+mn-ea"/>
                <a:cs typeface="+mn-cs"/>
              </a:defRPr>
            </a:lvl3pPr>
            <a:lvl4pPr algn="l" defTabSz="457200" eaLnBrk="1" hangingPunct="1" latinLnBrk="0" marL="1371600" rtl="0">
              <a:defRPr sz="1800" kern="1200">
                <a:solidFill>
                  <a:srgbClr val="000000"/>
                </a:solidFill>
                <a:latin typeface="+mn-lt"/>
                <a:ea typeface="+mn-ea"/>
                <a:cs typeface="+mn-cs"/>
              </a:defRPr>
            </a:lvl4pPr>
            <a:lvl5pPr algn="l" defTabSz="457200" eaLnBrk="1" hangingPunct="1" latinLnBrk="0" marL="1828800" rtl="0">
              <a:defRPr sz="1800" kern="1200">
                <a:solidFill>
                  <a:srgbClr val="000000"/>
                </a:solidFill>
                <a:latin typeface="+mn-lt"/>
                <a:ea typeface="+mn-ea"/>
                <a:cs typeface="+mn-cs"/>
              </a:defRPr>
            </a:lvl5pPr>
            <a:lvl6pPr algn="l" defTabSz="457200" eaLnBrk="1" hangingPunct="1" latinLnBrk="0" marL="2286000" rtl="0">
              <a:defRPr sz="1800" kern="1200">
                <a:solidFill>
                  <a:srgbClr val="000000"/>
                </a:solidFill>
                <a:latin typeface="+mn-lt"/>
                <a:ea typeface="+mn-ea"/>
                <a:cs typeface="+mn-cs"/>
              </a:defRPr>
            </a:lvl6pPr>
            <a:lvl7pPr algn="l" defTabSz="457200" eaLnBrk="1" hangingPunct="1" latinLnBrk="0" marL="2743200" rtl="0">
              <a:defRPr sz="1800" kern="1200">
                <a:solidFill>
                  <a:srgbClr val="000000"/>
                </a:solidFill>
                <a:latin typeface="+mn-lt"/>
                <a:ea typeface="+mn-ea"/>
                <a:cs typeface="+mn-cs"/>
              </a:defRPr>
            </a:lvl7pPr>
            <a:lvl8pPr algn="l" defTabSz="457200" eaLnBrk="1" hangingPunct="1" latinLnBrk="0" marL="3200400" rtl="0">
              <a:defRPr sz="1800" kern="1200">
                <a:solidFill>
                  <a:srgbClr val="000000"/>
                </a:solidFill>
                <a:latin typeface="+mn-lt"/>
                <a:ea typeface="+mn-ea"/>
                <a:cs typeface="+mn-cs"/>
              </a:defRPr>
            </a:lvl8pPr>
            <a:lvl9pPr algn="l" defTabSz="457200" eaLnBrk="1" hangingPunct="1" latinLnBrk="0" marL="3657600" rtl="0">
              <a:defRPr sz="1800" kern="1200">
                <a:solidFill>
                  <a:srgbClr val="000000"/>
                </a:solidFill>
                <a:latin typeface="+mn-lt"/>
                <a:ea typeface="+mn-ea"/>
                <a:cs typeface="+mn-cs"/>
              </a:defRPr>
            </a:lvl9pPr>
          </a:lstStyle>
          <a:p>
            <a:pPr algn="just"/>
            <a:endParaRPr/>
          </a:p>
        </p:txBody>
      </p:sp>
      <p:pic>
        <p:nvPicPr>
          <p:cNvPr id="2097168" name=""/>
          <p:cNvPicPr>
            <a:picLocks/>
          </p:cNvPicPr>
          <p:nvPr/>
        </p:nvPicPr>
        <p:blipFill>
          <a:blip xmlns:r="http://schemas.openxmlformats.org/officeDocument/2006/relationships" r:embed="rId2"/>
          <a:stretch>
            <a:fillRect/>
          </a:stretch>
        </p:blipFill>
        <p:spPr>
          <a:xfrm rot="0">
            <a:off x="2175909" y="1531524"/>
            <a:ext cx="7382801" cy="4218464"/>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6" name="TextBox 3"/>
          <p:cNvSpPr txBox="1"/>
          <p:nvPr/>
        </p:nvSpPr>
        <p:spPr>
          <a:xfrm rot="21600000">
            <a:off x="755331" y="2245139"/>
            <a:ext cx="9480961" cy="2834641"/>
          </a:xfrm>
          <a:prstGeom prst="rect"/>
          <a:noFill/>
        </p:spPr>
        <p:txBody>
          <a:bodyPr wrap="square">
            <a:spAutoFit/>
          </a:bodyPr>
          <a:lstStyle>
            <a:defPPr>
              <a:defRPr lang="en-US"/>
            </a:defPPr>
            <a:lvl1pPr algn="l" defTabSz="457200" eaLnBrk="1" hangingPunct="1" latinLnBrk="0" marL="0" rtl="0">
              <a:defRPr sz="1800" kern="1200">
                <a:solidFill>
                  <a:srgbClr val="000000"/>
                </a:solidFill>
                <a:latin typeface="+mn-lt"/>
                <a:ea typeface="+mn-ea"/>
                <a:cs typeface="+mn-cs"/>
              </a:defRPr>
            </a:lvl1pPr>
            <a:lvl2pPr algn="l" defTabSz="457200" eaLnBrk="1" hangingPunct="1" latinLnBrk="0" marL="457200" rtl="0">
              <a:defRPr sz="1800" kern="1200">
                <a:solidFill>
                  <a:srgbClr val="000000"/>
                </a:solidFill>
                <a:latin typeface="+mn-lt"/>
                <a:ea typeface="+mn-ea"/>
                <a:cs typeface="+mn-cs"/>
              </a:defRPr>
            </a:lvl2pPr>
            <a:lvl3pPr algn="l" defTabSz="457200" eaLnBrk="1" hangingPunct="1" latinLnBrk="0" marL="914400" rtl="0">
              <a:defRPr sz="1800" kern="1200">
                <a:solidFill>
                  <a:srgbClr val="000000"/>
                </a:solidFill>
                <a:latin typeface="+mn-lt"/>
                <a:ea typeface="+mn-ea"/>
                <a:cs typeface="+mn-cs"/>
              </a:defRPr>
            </a:lvl3pPr>
            <a:lvl4pPr algn="l" defTabSz="457200" eaLnBrk="1" hangingPunct="1" latinLnBrk="0" marL="1371600" rtl="0">
              <a:defRPr sz="1800" kern="1200">
                <a:solidFill>
                  <a:srgbClr val="000000"/>
                </a:solidFill>
                <a:latin typeface="+mn-lt"/>
                <a:ea typeface="+mn-ea"/>
                <a:cs typeface="+mn-cs"/>
              </a:defRPr>
            </a:lvl4pPr>
            <a:lvl5pPr algn="l" defTabSz="457200" eaLnBrk="1" hangingPunct="1" latinLnBrk="0" marL="1828800" rtl="0">
              <a:defRPr sz="1800" kern="1200">
                <a:solidFill>
                  <a:srgbClr val="000000"/>
                </a:solidFill>
                <a:latin typeface="+mn-lt"/>
                <a:ea typeface="+mn-ea"/>
                <a:cs typeface="+mn-cs"/>
              </a:defRPr>
            </a:lvl5pPr>
            <a:lvl6pPr algn="l" defTabSz="457200" eaLnBrk="1" hangingPunct="1" latinLnBrk="0" marL="2286000" rtl="0">
              <a:defRPr sz="1800" kern="1200">
                <a:solidFill>
                  <a:srgbClr val="000000"/>
                </a:solidFill>
                <a:latin typeface="+mn-lt"/>
                <a:ea typeface="+mn-ea"/>
                <a:cs typeface="+mn-cs"/>
              </a:defRPr>
            </a:lvl6pPr>
            <a:lvl7pPr algn="l" defTabSz="457200" eaLnBrk="1" hangingPunct="1" latinLnBrk="0" marL="2743200" rtl="0">
              <a:defRPr sz="1800" kern="1200">
                <a:solidFill>
                  <a:srgbClr val="000000"/>
                </a:solidFill>
                <a:latin typeface="+mn-lt"/>
                <a:ea typeface="+mn-ea"/>
                <a:cs typeface="+mn-cs"/>
              </a:defRPr>
            </a:lvl7pPr>
            <a:lvl8pPr algn="l" defTabSz="457200" eaLnBrk="1" hangingPunct="1" latinLnBrk="0" marL="3200400" rtl="0">
              <a:defRPr sz="1800" kern="1200">
                <a:solidFill>
                  <a:srgbClr val="000000"/>
                </a:solidFill>
                <a:latin typeface="+mn-lt"/>
                <a:ea typeface="+mn-ea"/>
                <a:cs typeface="+mn-cs"/>
              </a:defRPr>
            </a:lvl8pPr>
            <a:lvl9pPr algn="l" defTabSz="457200" eaLnBrk="1" hangingPunct="1" latinLnBrk="0" marL="3657600" rtl="0">
              <a:defRPr sz="1800" kern="1200">
                <a:solidFill>
                  <a:srgbClr val="000000"/>
                </a:solidFill>
                <a:latin typeface="+mn-lt"/>
                <a:ea typeface="+mn-ea"/>
                <a:cs typeface="+mn-cs"/>
              </a:defRPr>
            </a:lvl9pPr>
          </a:lstStyle>
          <a:p>
            <a:r>
              <a:rPr dirty="0" sz="2000" lang="en-US">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602614" y="447674"/>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t>
            </a:r>
            <a:r>
              <a:rPr altLang="en-IN" dirty="0" lang="en-US"/>
              <a:t>A</a:t>
            </a:r>
            <a:endParaRPr altLang="en-US" lang="zh-CN"/>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10676" y="1651635"/>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4" name=""/>
          <p:cNvSpPr txBox="1"/>
          <p:nvPr/>
        </p:nvSpPr>
        <p:spPr>
          <a:xfrm>
            <a:off x="1489915" y="2032635"/>
            <a:ext cx="6501559" cy="3863340"/>
          </a:xfrm>
          <a:prstGeom prst="rect"/>
        </p:spPr>
        <p:txBody>
          <a:bodyPr rtlCol="0" wrap="square">
            <a:spAutoFit/>
          </a:bodyPr>
          <a:p>
            <a:r>
              <a:rPr altLang="en-IN" sz="2800" lang="en-US">
                <a:solidFill>
                  <a:srgbClr val="000000"/>
                </a:solidFill>
              </a:rPr>
              <a:t>A problem statement is a short, clear explanation of an issue or challenge that sums up what you want to change. It helps you, team members, and other stakeholders to focus on the problem, why it's important, and who it impacts. A good problem statement should create awareness and stimulate creative thinking</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1869441"/>
          </a:xfrm>
          <a:prstGeom prst="rect"/>
          <a:noFill/>
        </p:spPr>
        <p:txBody>
          <a:bodyPr rtlCol="0" wrap="square">
            <a:spAutoFit/>
          </a:bodyPr>
          <a:p>
            <a:r>
              <a:rPr altLang="en-IN" dirty="0" sz="2400" lang="en-US">
                <a:latin typeface="Times New Roman" panose="02020603050405020304" pitchFamily="18" charset="0"/>
                <a:cs typeface="Times New Roman" panose="02020603050405020304" pitchFamily="18" charset="0"/>
              </a:rPr>
              <a:t> A project overview is a detailed description of a project's goals and objectives, the steps to achieve these goals, and the expected outcomes. In addition, a project overview enables you to outline the project schedule, budget, necessary resources, and</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7" name="TextBox 3"/>
          <p:cNvSpPr txBox="1"/>
          <p:nvPr/>
        </p:nvSpPr>
        <p:spPr>
          <a:xfrm>
            <a:off x="2174119" y="1212404"/>
            <a:ext cx="6292548" cy="6847840"/>
          </a:xfrm>
          <a:prstGeom prst="rect"/>
          <a:noFill/>
        </p:spPr>
        <p:txBody>
          <a:bodyPr anchor="t" wrap="square">
            <a:spAutoFit/>
          </a:bodyPr>
          <a:lstStyle>
            <a:defPPr>
              <a:defRPr lang="en-US"/>
            </a:defPPr>
            <a:lvl1pPr algn="l" defTabSz="457200" eaLnBrk="1" hangingPunct="1" latinLnBrk="0" marL="0" rtl="0">
              <a:defRPr sz="1800" kern="1200">
                <a:solidFill>
                  <a:srgbClr val="000000"/>
                </a:solidFill>
                <a:latin typeface="+mn-lt"/>
                <a:ea typeface="+mn-ea"/>
                <a:cs typeface="+mn-cs"/>
              </a:defRPr>
            </a:lvl1pPr>
            <a:lvl2pPr algn="l" defTabSz="457200" eaLnBrk="1" hangingPunct="1" latinLnBrk="0" marL="457200" rtl="0">
              <a:defRPr sz="1800" kern="1200">
                <a:solidFill>
                  <a:srgbClr val="000000"/>
                </a:solidFill>
                <a:latin typeface="+mn-lt"/>
                <a:ea typeface="+mn-ea"/>
                <a:cs typeface="+mn-cs"/>
              </a:defRPr>
            </a:lvl2pPr>
            <a:lvl3pPr algn="l" defTabSz="457200" eaLnBrk="1" hangingPunct="1" latinLnBrk="0" marL="914400" rtl="0">
              <a:defRPr sz="1800" kern="1200">
                <a:solidFill>
                  <a:srgbClr val="000000"/>
                </a:solidFill>
                <a:latin typeface="+mn-lt"/>
                <a:ea typeface="+mn-ea"/>
                <a:cs typeface="+mn-cs"/>
              </a:defRPr>
            </a:lvl3pPr>
            <a:lvl4pPr algn="l" defTabSz="457200" eaLnBrk="1" hangingPunct="1" latinLnBrk="0" marL="1371600" rtl="0">
              <a:defRPr sz="1800" kern="1200">
                <a:solidFill>
                  <a:srgbClr val="000000"/>
                </a:solidFill>
                <a:latin typeface="+mn-lt"/>
                <a:ea typeface="+mn-ea"/>
                <a:cs typeface="+mn-cs"/>
              </a:defRPr>
            </a:lvl4pPr>
            <a:lvl5pPr algn="l" defTabSz="457200" eaLnBrk="1" hangingPunct="1" latinLnBrk="0" marL="1828800" rtl="0">
              <a:defRPr sz="1800" kern="1200">
                <a:solidFill>
                  <a:srgbClr val="000000"/>
                </a:solidFill>
                <a:latin typeface="+mn-lt"/>
                <a:ea typeface="+mn-ea"/>
                <a:cs typeface="+mn-cs"/>
              </a:defRPr>
            </a:lvl5pPr>
            <a:lvl6pPr algn="l" defTabSz="457200" eaLnBrk="1" hangingPunct="1" latinLnBrk="0" marL="2286000" rtl="0">
              <a:defRPr sz="1800" kern="1200">
                <a:solidFill>
                  <a:srgbClr val="000000"/>
                </a:solidFill>
                <a:latin typeface="+mn-lt"/>
                <a:ea typeface="+mn-ea"/>
                <a:cs typeface="+mn-cs"/>
              </a:defRPr>
            </a:lvl6pPr>
            <a:lvl7pPr algn="l" defTabSz="457200" eaLnBrk="1" hangingPunct="1" latinLnBrk="0" marL="2743200" rtl="0">
              <a:defRPr sz="1800" kern="1200">
                <a:solidFill>
                  <a:srgbClr val="000000"/>
                </a:solidFill>
                <a:latin typeface="+mn-lt"/>
                <a:ea typeface="+mn-ea"/>
                <a:cs typeface="+mn-cs"/>
              </a:defRPr>
            </a:lvl7pPr>
            <a:lvl8pPr algn="l" defTabSz="457200" eaLnBrk="1" hangingPunct="1" latinLnBrk="0" marL="3200400" rtl="0">
              <a:defRPr sz="1800" kern="1200">
                <a:solidFill>
                  <a:srgbClr val="000000"/>
                </a:solidFill>
                <a:latin typeface="+mn-lt"/>
                <a:ea typeface="+mn-ea"/>
                <a:cs typeface="+mn-cs"/>
              </a:defRPr>
            </a:lvl8pPr>
            <a:lvl9pPr algn="l" defTabSz="457200" eaLnBrk="1" hangingPunct="1" latinLnBrk="0" marL="3657600" rtl="0">
              <a:defRPr sz="1800" kern="1200">
                <a:solidFill>
                  <a:srgbClr val="000000"/>
                </a:solidFill>
                <a:latin typeface="+mn-lt"/>
                <a:ea typeface="+mn-ea"/>
                <a:cs typeface="+mn-cs"/>
              </a:defRPr>
            </a:lvl9pPr>
          </a:lstStyle>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Human Resources Team</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Managers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Executives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Training and Development Teams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Compensation and Benefits Teams </a:t>
            </a:r>
          </a:p>
          <a:p>
            <a:r>
              <a:rPr dirty="0" sz="2400" lang="en-GB">
                <a:latin typeface="Times New Roman" panose="02020603050405020304" pitchFamily="18" charset="0"/>
                <a:cs typeface="Times New Roman" panose="02020603050405020304" pitchFamily="18" charset="0"/>
              </a:rPr>
              <a:t>                                                                                                                         6.    Performance Review Committees</a:t>
            </a: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8" name="TextBox 9"/>
          <p:cNvSpPr txBox="1"/>
          <p:nvPr/>
        </p:nvSpPr>
        <p:spPr>
          <a:xfrm>
            <a:off x="2613614" y="1857375"/>
            <a:ext cx="7707676" cy="4930140"/>
          </a:xfrm>
          <a:prstGeom prst="rect"/>
          <a:noFill/>
        </p:spPr>
        <p:txBody>
          <a:bodyPr anchor="t" wrap="square">
            <a:spAutoFit/>
          </a:bodyPr>
          <a:lstStyle>
            <a:defPPr>
              <a:defRPr lang="en-US"/>
            </a:defPPr>
            <a:lvl1pPr algn="l" defTabSz="457200" eaLnBrk="1" hangingPunct="1" latinLnBrk="0" marL="0" rtl="0">
              <a:defRPr sz="1800" kern="1200">
                <a:solidFill>
                  <a:srgbClr val="000000"/>
                </a:solidFill>
                <a:latin typeface="+mn-lt"/>
                <a:ea typeface="+mn-ea"/>
                <a:cs typeface="+mn-cs"/>
              </a:defRPr>
            </a:lvl1pPr>
            <a:lvl2pPr algn="l" defTabSz="457200" eaLnBrk="1" hangingPunct="1" latinLnBrk="0" marL="457200" rtl="0">
              <a:defRPr sz="1800" kern="1200">
                <a:solidFill>
                  <a:srgbClr val="000000"/>
                </a:solidFill>
                <a:latin typeface="+mn-lt"/>
                <a:ea typeface="+mn-ea"/>
                <a:cs typeface="+mn-cs"/>
              </a:defRPr>
            </a:lvl2pPr>
            <a:lvl3pPr algn="l" defTabSz="457200" eaLnBrk="1" hangingPunct="1" latinLnBrk="0" marL="914400" rtl="0">
              <a:defRPr sz="1800" kern="1200">
                <a:solidFill>
                  <a:srgbClr val="000000"/>
                </a:solidFill>
                <a:latin typeface="+mn-lt"/>
                <a:ea typeface="+mn-ea"/>
                <a:cs typeface="+mn-cs"/>
              </a:defRPr>
            </a:lvl3pPr>
            <a:lvl4pPr algn="l" defTabSz="457200" eaLnBrk="1" hangingPunct="1" latinLnBrk="0" marL="1371600" rtl="0">
              <a:defRPr sz="1800" kern="1200">
                <a:solidFill>
                  <a:srgbClr val="000000"/>
                </a:solidFill>
                <a:latin typeface="+mn-lt"/>
                <a:ea typeface="+mn-ea"/>
                <a:cs typeface="+mn-cs"/>
              </a:defRPr>
            </a:lvl4pPr>
            <a:lvl5pPr algn="l" defTabSz="457200" eaLnBrk="1" hangingPunct="1" latinLnBrk="0" marL="1828800" rtl="0">
              <a:defRPr sz="1800" kern="1200">
                <a:solidFill>
                  <a:srgbClr val="000000"/>
                </a:solidFill>
                <a:latin typeface="+mn-lt"/>
                <a:ea typeface="+mn-ea"/>
                <a:cs typeface="+mn-cs"/>
              </a:defRPr>
            </a:lvl5pPr>
            <a:lvl6pPr algn="l" defTabSz="457200" eaLnBrk="1" hangingPunct="1" latinLnBrk="0" marL="2286000" rtl="0">
              <a:defRPr sz="1800" kern="1200">
                <a:solidFill>
                  <a:srgbClr val="000000"/>
                </a:solidFill>
                <a:latin typeface="+mn-lt"/>
                <a:ea typeface="+mn-ea"/>
                <a:cs typeface="+mn-cs"/>
              </a:defRPr>
            </a:lvl6pPr>
            <a:lvl7pPr algn="l" defTabSz="457200" eaLnBrk="1" hangingPunct="1" latinLnBrk="0" marL="2743200" rtl="0">
              <a:defRPr sz="1800" kern="1200">
                <a:solidFill>
                  <a:srgbClr val="000000"/>
                </a:solidFill>
                <a:latin typeface="+mn-lt"/>
                <a:ea typeface="+mn-ea"/>
                <a:cs typeface="+mn-cs"/>
              </a:defRPr>
            </a:lvl7pPr>
            <a:lvl8pPr algn="l" defTabSz="457200" eaLnBrk="1" hangingPunct="1" latinLnBrk="0" marL="3200400" rtl="0">
              <a:defRPr sz="1800" kern="1200">
                <a:solidFill>
                  <a:srgbClr val="000000"/>
                </a:solidFill>
                <a:latin typeface="+mn-lt"/>
                <a:ea typeface="+mn-ea"/>
                <a:cs typeface="+mn-cs"/>
              </a:defRPr>
            </a:lvl8pPr>
            <a:lvl9pPr algn="l" defTabSz="457200" eaLnBrk="1" hangingPunct="1" latinLnBrk="0" marL="3657600" rtl="0">
              <a:defRPr sz="1800" kern="1200">
                <a:solidFill>
                  <a:srgbClr val="000000"/>
                </a:solidFill>
                <a:latin typeface="+mn-lt"/>
                <a:ea typeface="+mn-ea"/>
                <a:cs typeface="+mn-cs"/>
              </a:defRPr>
            </a:lvl9pPr>
          </a:lstStyle>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F</a:t>
            </a:r>
            <a:r>
              <a:rPr dirty="0" sz="2000" lang="en-GB">
                <a:latin typeface="Times New Roman" panose="02020603050405020304" pitchFamily="18" charset="0"/>
                <a:cs typeface="Times New Roman" panose="02020603050405020304" pitchFamily="18" charset="0"/>
              </a:rPr>
              <a:t>l</a:t>
            </a:r>
            <a:r>
              <a:rPr dirty="0" sz="2000" lang="en-US" err="1">
                <a:latin typeface="Times New Roman" panose="02020603050405020304" pitchFamily="18" charset="0"/>
                <a:cs typeface="Times New Roman" panose="02020603050405020304" pitchFamily="18" charset="0"/>
              </a:rPr>
              <a:t>exibility</a:t>
            </a:r>
            <a:r>
              <a:rPr dirty="0" sz="2000" lang="en-US">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dirty="0" sz="2000" lang="en-GB">
              <a:latin typeface="Times New Roman" panose="02020603050405020304" pitchFamily="18" charset="0"/>
              <a:cs typeface="Times New Roman" panose="02020603050405020304" pitchFamily="18" charset="0"/>
            </a:endParaRPr>
          </a:p>
          <a:p>
            <a:pPr algn="just"/>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0" marL="0">
              <a:buNone/>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p>
            <a:r>
              <a:rPr dirty="0" lang="en-IN"/>
              <a:t>Dataset Description</a:t>
            </a:r>
          </a:p>
        </p:txBody>
      </p:sp>
      <p:sp>
        <p:nvSpPr>
          <p:cNvPr id="1048709" name="TextBox 2"/>
          <p:cNvSpPr txBox="1"/>
          <p:nvPr/>
        </p:nvSpPr>
        <p:spPr>
          <a:xfrm>
            <a:off x="755332" y="1677334"/>
            <a:ext cx="9091250" cy="3749040"/>
          </a:xfrm>
          <a:prstGeom prst="rect"/>
          <a:noFill/>
        </p:spPr>
        <p:txBody>
          <a:bodyPr rtlCol="0" wrap="square">
            <a:spAutoFit/>
          </a:bodyPr>
          <a:lstStyle>
            <a:defPPr>
              <a:defRPr lang="en-US"/>
            </a:defPPr>
            <a:lvl1pPr algn="l" defTabSz="457200" eaLnBrk="1" hangingPunct="1" latinLnBrk="0" marL="0" rtl="0">
              <a:defRPr sz="1800" kern="1200">
                <a:solidFill>
                  <a:srgbClr val="000000"/>
                </a:solidFill>
                <a:latin typeface="+mn-lt"/>
                <a:ea typeface="+mn-ea"/>
                <a:cs typeface="+mn-cs"/>
              </a:defRPr>
            </a:lvl1pPr>
            <a:lvl2pPr algn="l" defTabSz="457200" eaLnBrk="1" hangingPunct="1" latinLnBrk="0" marL="457200" rtl="0">
              <a:defRPr sz="1800" kern="1200">
                <a:solidFill>
                  <a:srgbClr val="000000"/>
                </a:solidFill>
                <a:latin typeface="+mn-lt"/>
                <a:ea typeface="+mn-ea"/>
                <a:cs typeface="+mn-cs"/>
              </a:defRPr>
            </a:lvl2pPr>
            <a:lvl3pPr algn="l" defTabSz="457200" eaLnBrk="1" hangingPunct="1" latinLnBrk="0" marL="914400" rtl="0">
              <a:defRPr sz="1800" kern="1200">
                <a:solidFill>
                  <a:srgbClr val="000000"/>
                </a:solidFill>
                <a:latin typeface="+mn-lt"/>
                <a:ea typeface="+mn-ea"/>
                <a:cs typeface="+mn-cs"/>
              </a:defRPr>
            </a:lvl3pPr>
            <a:lvl4pPr algn="l" defTabSz="457200" eaLnBrk="1" hangingPunct="1" latinLnBrk="0" marL="1371600" rtl="0">
              <a:defRPr sz="1800" kern="1200">
                <a:solidFill>
                  <a:srgbClr val="000000"/>
                </a:solidFill>
                <a:latin typeface="+mn-lt"/>
                <a:ea typeface="+mn-ea"/>
                <a:cs typeface="+mn-cs"/>
              </a:defRPr>
            </a:lvl4pPr>
            <a:lvl5pPr algn="l" defTabSz="457200" eaLnBrk="1" hangingPunct="1" latinLnBrk="0" marL="1828800" rtl="0">
              <a:defRPr sz="1800" kern="1200">
                <a:solidFill>
                  <a:srgbClr val="000000"/>
                </a:solidFill>
                <a:latin typeface="+mn-lt"/>
                <a:ea typeface="+mn-ea"/>
                <a:cs typeface="+mn-cs"/>
              </a:defRPr>
            </a:lvl5pPr>
            <a:lvl6pPr algn="l" defTabSz="457200" eaLnBrk="1" hangingPunct="1" latinLnBrk="0" marL="2286000" rtl="0">
              <a:defRPr sz="1800" kern="1200">
                <a:solidFill>
                  <a:srgbClr val="000000"/>
                </a:solidFill>
                <a:latin typeface="+mn-lt"/>
                <a:ea typeface="+mn-ea"/>
                <a:cs typeface="+mn-cs"/>
              </a:defRPr>
            </a:lvl6pPr>
            <a:lvl7pPr algn="l" defTabSz="457200" eaLnBrk="1" hangingPunct="1" latinLnBrk="0" marL="2743200" rtl="0">
              <a:defRPr sz="1800" kern="1200">
                <a:solidFill>
                  <a:srgbClr val="000000"/>
                </a:solidFill>
                <a:latin typeface="+mn-lt"/>
                <a:ea typeface="+mn-ea"/>
                <a:cs typeface="+mn-cs"/>
              </a:defRPr>
            </a:lvl7pPr>
            <a:lvl8pPr algn="l" defTabSz="457200" eaLnBrk="1" hangingPunct="1" latinLnBrk="0" marL="3200400" rtl="0">
              <a:defRPr sz="1800" kern="1200">
                <a:solidFill>
                  <a:srgbClr val="000000"/>
                </a:solidFill>
                <a:latin typeface="+mn-lt"/>
                <a:ea typeface="+mn-ea"/>
                <a:cs typeface="+mn-cs"/>
              </a:defRPr>
            </a:lvl8pPr>
            <a:lvl9pPr algn="l" defTabSz="457200" eaLnBrk="1" hangingPunct="1" latinLnBrk="0" marL="3657600" rtl="0">
              <a:defRPr sz="1800" kern="1200">
                <a:solidFill>
                  <a:srgbClr val="000000"/>
                </a:solidFill>
                <a:latin typeface="+mn-lt"/>
                <a:ea typeface="+mn-ea"/>
                <a:cs typeface="+mn-cs"/>
              </a:defRPr>
            </a:lvl9pPr>
          </a:lstStyle>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dirty="0" sz="2000" lang="en-US">
                <a:latin typeface="Times New Roman" panose="02020603050405020304" pitchFamily="18" charset="0"/>
                <a:cs typeface="Times New Roman" panose="02020603050405020304" pitchFamily="18" charset="0"/>
              </a:rPr>
              <a:t>: Unique identifier for each employee in the    organization.</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dirty="0" sz="2000" lang="en-US">
                <a:latin typeface="Times New Roman" panose="02020603050405020304" pitchFamily="18" charset="0"/>
                <a:cs typeface="Times New Roman" panose="02020603050405020304" pitchFamily="18" charset="0"/>
              </a:rPr>
              <a:t>: The first name of the employee.</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PAY ZONE</a:t>
            </a:r>
            <a:r>
              <a:rPr dirty="0" sz="2000" lang="en-US">
                <a:latin typeface="Times New Roman" panose="02020603050405020304" pitchFamily="18" charset="0"/>
                <a:cs typeface="Times New Roman" panose="02020603050405020304" pitchFamily="18" charset="0"/>
              </a:rPr>
              <a:t>: The pay zone or salary band to which the employee's compensation falls.</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DEPARTMENT TYPE</a:t>
            </a:r>
            <a:r>
              <a:rPr dirty="0" sz="2000" lang="en-US">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dirty="0" sz="2000" lang="en-US">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18" name="TextBox 3"/>
          <p:cNvSpPr txBox="1"/>
          <p:nvPr/>
        </p:nvSpPr>
        <p:spPr>
          <a:xfrm>
            <a:off x="2513801" y="2019299"/>
            <a:ext cx="6782966" cy="1348741"/>
          </a:xfrm>
          <a:prstGeom prst="rect"/>
          <a:noFill/>
        </p:spPr>
        <p:txBody>
          <a:bodyPr rtlCol="0" wrap="square">
            <a:spAutoFit/>
          </a:bodyPr>
          <a:lstStyle>
            <a:defPPr>
              <a:defRPr lang="en-US"/>
            </a:defPPr>
            <a:lvl1pPr algn="l" defTabSz="914400" eaLnBrk="1" hangingPunct="1" latinLnBrk="0" marL="0" rtl="0">
              <a:defRPr sz="1800" kern="1200">
                <a:solidFill>
                  <a:srgbClr val="FFFFFF"/>
                </a:solidFill>
                <a:latin typeface="+mn-lt"/>
                <a:ea typeface="+mn-ea"/>
                <a:cs typeface="+mn-cs"/>
              </a:defRPr>
            </a:lvl1pPr>
            <a:lvl2pPr algn="l" defTabSz="914400" eaLnBrk="1" hangingPunct="1" latinLnBrk="0" marL="457200" rtl="0">
              <a:defRPr sz="1800" kern="1200">
                <a:solidFill>
                  <a:srgbClr val="FFFFFF"/>
                </a:solidFill>
                <a:latin typeface="+mn-lt"/>
                <a:ea typeface="+mn-ea"/>
                <a:cs typeface="+mn-cs"/>
              </a:defRPr>
            </a:lvl2pPr>
            <a:lvl3pPr algn="l" defTabSz="914400" eaLnBrk="1" hangingPunct="1" latinLnBrk="0" marL="914400" rtl="0">
              <a:defRPr sz="1800" kern="1200">
                <a:solidFill>
                  <a:srgbClr val="FFFFFF"/>
                </a:solidFill>
                <a:latin typeface="+mn-lt"/>
                <a:ea typeface="+mn-ea"/>
                <a:cs typeface="+mn-cs"/>
              </a:defRPr>
            </a:lvl3pPr>
            <a:lvl4pPr algn="l" defTabSz="914400" eaLnBrk="1" hangingPunct="1" latinLnBrk="0" marL="1371600" rtl="0">
              <a:defRPr sz="1800" kern="1200">
                <a:solidFill>
                  <a:srgbClr val="FFFFFF"/>
                </a:solidFill>
                <a:latin typeface="+mn-lt"/>
                <a:ea typeface="+mn-ea"/>
                <a:cs typeface="+mn-cs"/>
              </a:defRPr>
            </a:lvl4pPr>
            <a:lvl5pPr algn="l" defTabSz="914400" eaLnBrk="1" hangingPunct="1" latinLnBrk="0" marL="1828800" rtl="0">
              <a:defRPr sz="1800" kern="1200">
                <a:solidFill>
                  <a:srgbClr val="FFFFFF"/>
                </a:solidFill>
                <a:latin typeface="+mn-lt"/>
                <a:ea typeface="+mn-ea"/>
                <a:cs typeface="+mn-cs"/>
              </a:defRPr>
            </a:lvl5pPr>
            <a:lvl6pPr algn="l" defTabSz="914400" eaLnBrk="1" hangingPunct="1" latinLnBrk="0" marL="2286000" rtl="0">
              <a:defRPr sz="1800" kern="1200">
                <a:solidFill>
                  <a:srgbClr val="FFFFFF"/>
                </a:solidFill>
                <a:latin typeface="+mn-lt"/>
                <a:ea typeface="+mn-ea"/>
                <a:cs typeface="+mn-cs"/>
              </a:defRPr>
            </a:lvl6pPr>
            <a:lvl7pPr algn="l" defTabSz="914400" eaLnBrk="1" hangingPunct="1" latinLnBrk="0" marL="2743200" rtl="0">
              <a:defRPr sz="1800" kern="1200">
                <a:solidFill>
                  <a:srgbClr val="FFFFFF"/>
                </a:solidFill>
                <a:latin typeface="+mn-lt"/>
                <a:ea typeface="+mn-ea"/>
                <a:cs typeface="+mn-cs"/>
              </a:defRPr>
            </a:lvl7pPr>
            <a:lvl8pPr algn="l" defTabSz="914400" eaLnBrk="1" hangingPunct="1" latinLnBrk="0" marL="3200400" rtl="0">
              <a:defRPr sz="1800" kern="1200">
                <a:solidFill>
                  <a:srgbClr val="FFFFFF"/>
                </a:solidFill>
                <a:latin typeface="+mn-lt"/>
                <a:ea typeface="+mn-ea"/>
                <a:cs typeface="+mn-cs"/>
              </a:defRPr>
            </a:lvl8pPr>
            <a:lvl9pPr algn="l" defTabSz="914400" eaLnBrk="1" hangingPunct="1" latinLnBrk="0" marL="3657600" rtl="0">
              <a:defRPr sz="1800" kern="1200">
                <a:solidFill>
                  <a:srgbClr val="FFFFFF"/>
                </a:solidFill>
                <a:latin typeface="+mn-lt"/>
                <a:ea typeface="+mn-ea"/>
                <a:cs typeface="+mn-cs"/>
              </a:defRPr>
            </a:lvl9pPr>
          </a:lstStyle>
          <a:p>
            <a:pPr algn="just"/>
            <a:r>
              <a:rPr dirty="0" sz="2800" lang="en-US" smtClean="0">
                <a:solidFill>
                  <a:srgbClr val="000000"/>
                </a:solidFill>
                <a:latin typeface="Times New Roman" pitchFamily="18" charset="0"/>
                <a:cs typeface="Times New Roman" pitchFamily="18" charset="0"/>
              </a:rPr>
              <a:t>While taking pivot count is considered as important so each and every person is considered as COUNT 1.</a:t>
            </a:r>
            <a:endParaRPr dirty="0" sz="2800" lang="en-US">
              <a:solidFill>
                <a:srgbClr val="000000"/>
              </a:solidFill>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2024-08-27T08:13:55Z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98a990cb07a3407f8670336f83b1a537</vt:lpwstr>
  </property>
</Properties>
</file>