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5" r:id="rId19"/>
    <p:sldId id="27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53F"/>
    <a:srgbClr val="FAA0BC"/>
    <a:srgbClr val="B6F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440A-928A-F7FC-F91B-DDFC6C82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49A4C-CFF1-75C3-35BC-CB4885D2C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34B7-9DA9-E610-8E84-792CDF66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F4F5-A6CB-3A62-10AB-B976E717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A3C5-2149-24A6-BDC4-C0F3811A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8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5F1D-B284-D37D-02C1-D2F7F59C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E0904-6075-E310-2D22-53A513948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ED24-7313-46AA-FEE7-BB104FEB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B29E-38E9-25F2-304C-975B88C4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4B24-B6BB-60D4-57B1-847C8ED7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598DA-8D7D-A00F-2D88-88C1EBACC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E090-DD01-230C-F3E0-2E0B77732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EC9D-8FC8-4675-64BC-F95852EA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D3CF-AB77-0103-40FB-F7E64391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32CD-7170-0390-F438-211E2639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6BE0-3E8D-EFE1-7224-AD20CE05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62FA-DB64-258E-A8C1-0D28F1F0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E041-3F51-0EAE-2C7C-5C303C8F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E154A-2507-C351-DCAA-30779C68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0BC5-89B3-A066-5DAE-D40566C3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564B-B724-94A6-C281-E39E6973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6156B-9F59-26CB-91DA-FF74110D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BCAC-B871-BBD8-FC41-53D685C3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27B5-DADE-C1BF-B150-778D80C7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9F5E-FC02-DAAE-74B5-5C13E386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64ED-8CF5-DC76-1976-CE41DA25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2529-D23B-B0EC-7B70-74EC51593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53BA-A622-EB42-6DB6-2678EFD9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4D50-C02A-8924-26BD-D6526C7D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6317-A351-6B11-DAD6-69A90B1B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25E2C-46C4-E99E-4B44-EB1FD712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0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7C6C-AAE7-E03A-B1CB-D597E6AC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676CC-9157-63FC-8A84-E81594E2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DB5EC-4884-4CD1-5E98-C5A24C4C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2AD4B-042D-6E1E-E876-5F626AA82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16B42-68AC-CB4D-33C2-E765D6632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DD7BE-0FF8-8010-744D-2CC1D444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6A3A9-0A1E-F287-8C13-FB9B8DA1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CEB2E-4E84-4845-F28F-D2B9BCFA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E68-8BC6-310E-B78B-C85A22F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B8CAF-B95F-F511-5969-15A88D6B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F1603-26DE-DF1F-B5FD-2BA57890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1F126-272B-EC66-D458-47BC784B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72BCB-70D6-167B-477B-879ED66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0120C-8023-43A7-839F-F4A48EC4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2AF32-2316-F7B8-6851-CAC8C597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92F2-5254-378B-E6D5-874C768C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40AF-69B5-80BB-29B8-DA287542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4046E-3845-827A-001D-7B98A224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573E-3181-E08D-6B51-3E4A74B2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297CD-F68C-A331-B2A8-D514F169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91F9-6EF7-405D-D6C7-49DFAA45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72F4-1D3F-5405-D481-07867585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75006-47C3-61E6-F8AC-86EE75DD7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ACCFF-47A9-EB11-0FE5-B665F67DB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7690C-930E-1693-9BD1-E4ACC6F0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2089-2F6D-2518-0662-5C333159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1F9D-EF39-62FF-63D6-FADBE20F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9C490-83AE-4A5F-9BE7-3DE90341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B6AB2-17AB-623E-20AC-78032AAC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EB2C-B751-60C4-0D91-1F2996A6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5FA1-FC0B-42EF-B450-63DA65196F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394E-32AE-C672-A65E-578870239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9E95-687E-7D04-201B-7C1B8770E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D8B-99F4-4D9F-A95D-7E740F08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70C55-052C-C112-AC36-CABE0913B2A9}"/>
              </a:ext>
            </a:extLst>
          </p:cNvPr>
          <p:cNvSpPr txBox="1"/>
          <p:nvPr/>
        </p:nvSpPr>
        <p:spPr>
          <a:xfrm>
            <a:off x="2298700" y="965200"/>
            <a:ext cx="262890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7030A0"/>
                </a:solidFill>
              </a:rPr>
              <a:t>WELCOME TO 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C866F-07F1-4B04-32A4-69E7C2EB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44" y="2875660"/>
            <a:ext cx="3492500" cy="1574985"/>
          </a:xfrm>
          <a:prstGeom prst="rect">
            <a:avLst/>
          </a:prstGeom>
          <a:solidFill>
            <a:srgbClr val="00B0F0"/>
          </a:solidFill>
        </p:spPr>
      </p:pic>
    </p:spTree>
    <p:extLst>
      <p:ext uri="{BB962C8B-B14F-4D97-AF65-F5344CB8AC3E}">
        <p14:creationId xmlns:p14="http://schemas.microsoft.com/office/powerpoint/2010/main" val="22801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F51B8-8B64-69AE-0D37-129CF8AA62F3}"/>
              </a:ext>
            </a:extLst>
          </p:cNvPr>
          <p:cNvSpPr txBox="1"/>
          <p:nvPr/>
        </p:nvSpPr>
        <p:spPr>
          <a:xfrm>
            <a:off x="5528603" y="95957"/>
            <a:ext cx="185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STORY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75F4E-440B-54F4-4443-A58BA2E4E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" y="822960"/>
            <a:ext cx="11932356" cy="5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7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14D6F-D34B-E352-C13E-4B622CF26D90}"/>
              </a:ext>
            </a:extLst>
          </p:cNvPr>
          <p:cNvSpPr txBox="1"/>
          <p:nvPr/>
        </p:nvSpPr>
        <p:spPr>
          <a:xfrm>
            <a:off x="863600" y="203200"/>
            <a:ext cx="423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Visualization 2: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929AF-4EBA-EFC4-5C78-72C75AFB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903111"/>
            <a:ext cx="12079111" cy="58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9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E652D-F33E-EE34-7FD3-84F60817CF65}"/>
              </a:ext>
            </a:extLst>
          </p:cNvPr>
          <p:cNvSpPr txBox="1"/>
          <p:nvPr/>
        </p:nvSpPr>
        <p:spPr>
          <a:xfrm>
            <a:off x="564443" y="180622"/>
            <a:ext cx="302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Visualization 3: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DC6AB-AC91-E010-EE46-2BCD2D154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03842"/>
            <a:ext cx="11988800" cy="61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D51667-F6EE-97FD-B419-5D6AABD7257C}"/>
              </a:ext>
            </a:extLst>
          </p:cNvPr>
          <p:cNvSpPr txBox="1"/>
          <p:nvPr/>
        </p:nvSpPr>
        <p:spPr>
          <a:xfrm>
            <a:off x="293512" y="127000"/>
            <a:ext cx="2887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Visualization 4</a:t>
            </a:r>
            <a:r>
              <a:rPr lang="en-IN" dirty="0"/>
              <a:t>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808A86-374D-DF51-70B4-9E70B7FDF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4" y="790206"/>
            <a:ext cx="11887200" cy="59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6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4F1F8E-F101-548A-E258-4FBEE3853FB0}"/>
              </a:ext>
            </a:extLst>
          </p:cNvPr>
          <p:cNvSpPr txBox="1"/>
          <p:nvPr/>
        </p:nvSpPr>
        <p:spPr>
          <a:xfrm>
            <a:off x="419100" y="0"/>
            <a:ext cx="28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Visualization 5: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DA9C9-673D-B253-FC60-D23F3155F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" y="643467"/>
            <a:ext cx="11853334" cy="60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1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16C195-DEE5-0200-3256-4A316E6025B0}"/>
              </a:ext>
            </a:extLst>
          </p:cNvPr>
          <p:cNvSpPr txBox="1"/>
          <p:nvPr/>
        </p:nvSpPr>
        <p:spPr>
          <a:xfrm>
            <a:off x="101601" y="266700"/>
            <a:ext cx="269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Visualization 6: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64ACF-8E29-B690-4A73-C36587CA8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869243"/>
            <a:ext cx="11988800" cy="59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2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7A568-021E-42FC-B9C8-EC1C65CE2ECF}"/>
              </a:ext>
            </a:extLst>
          </p:cNvPr>
          <p:cNvSpPr txBox="1"/>
          <p:nvPr/>
        </p:nvSpPr>
        <p:spPr>
          <a:xfrm>
            <a:off x="114299" y="162279"/>
            <a:ext cx="2967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Visualization 7: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7CCDB-CE40-83F1-D2DB-3E4D1E419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33"/>
            <a:ext cx="12192000" cy="607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4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1A38FD-99B7-18EF-06E1-F8C97235C0AE}"/>
              </a:ext>
            </a:extLst>
          </p:cNvPr>
          <p:cNvSpPr txBox="1"/>
          <p:nvPr/>
        </p:nvSpPr>
        <p:spPr>
          <a:xfrm>
            <a:off x="564444" y="0"/>
            <a:ext cx="273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Visualization 8: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16390B-05A5-6197-19B3-E19E38711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" y="523220"/>
            <a:ext cx="12011378" cy="62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5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B24E5-F02B-20AD-BED5-4FF88736B0D5}"/>
              </a:ext>
            </a:extLst>
          </p:cNvPr>
          <p:cNvSpPr txBox="1"/>
          <p:nvPr/>
        </p:nvSpPr>
        <p:spPr>
          <a:xfrm>
            <a:off x="627441" y="463842"/>
            <a:ext cx="19227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DASHBOARD LINK: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EE33F-B161-9800-8521-965B641CC0B6}"/>
              </a:ext>
            </a:extLst>
          </p:cNvPr>
          <p:cNvSpPr txBox="1"/>
          <p:nvPr/>
        </p:nvSpPr>
        <p:spPr>
          <a:xfrm>
            <a:off x="1992489" y="1447829"/>
            <a:ext cx="9990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public.tableau.com/app/profile/madhumitha.v5905/viz/sheet1_16962472390730/Dashboard3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8365632-2F8F-73A7-0921-0AE8F679A5B4}"/>
              </a:ext>
            </a:extLst>
          </p:cNvPr>
          <p:cNvSpPr/>
          <p:nvPr/>
        </p:nvSpPr>
        <p:spPr>
          <a:xfrm>
            <a:off x="1478844" y="1500301"/>
            <a:ext cx="319415" cy="2951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48421C-5B80-58FC-2FC2-3127AA793FCE}"/>
              </a:ext>
            </a:extLst>
          </p:cNvPr>
          <p:cNvSpPr/>
          <p:nvPr/>
        </p:nvSpPr>
        <p:spPr>
          <a:xfrm>
            <a:off x="1478844" y="3274795"/>
            <a:ext cx="301475" cy="322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97D78-F908-213A-BF14-EFC017C7D942}"/>
              </a:ext>
            </a:extLst>
          </p:cNvPr>
          <p:cNvSpPr txBox="1"/>
          <p:nvPr/>
        </p:nvSpPr>
        <p:spPr>
          <a:xfrm>
            <a:off x="627441" y="2555997"/>
            <a:ext cx="20028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STORY LINK: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A0BE6-D8C0-686F-DCC5-9D3910EF69F6}"/>
              </a:ext>
            </a:extLst>
          </p:cNvPr>
          <p:cNvSpPr txBox="1"/>
          <p:nvPr/>
        </p:nvSpPr>
        <p:spPr>
          <a:xfrm>
            <a:off x="1783645" y="3182194"/>
            <a:ext cx="10408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public.tableau.com/app/profile/madhumitha.v5905/viz/</a:t>
            </a:r>
            <a:r>
              <a:rPr lang="en-US" sz="2000" dirty="0" err="1"/>
              <a:t>AnalysisofHousingpriceinmetroareaofIndia</a:t>
            </a:r>
            <a:r>
              <a:rPr lang="en-US" sz="2000" dirty="0"/>
              <a:t>/Story2</a:t>
            </a:r>
          </a:p>
        </p:txBody>
      </p:sp>
    </p:spTree>
    <p:extLst>
      <p:ext uri="{BB962C8B-B14F-4D97-AF65-F5344CB8AC3E}">
        <p14:creationId xmlns:p14="http://schemas.microsoft.com/office/powerpoint/2010/main" val="180449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6C036-C9FD-F952-7D24-A0F63DE5A8EA}"/>
              </a:ext>
            </a:extLst>
          </p:cNvPr>
          <p:cNvSpPr txBox="1"/>
          <p:nvPr/>
        </p:nvSpPr>
        <p:spPr>
          <a:xfrm>
            <a:off x="253999" y="215900"/>
            <a:ext cx="3437467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sz="4000" dirty="0"/>
              <a:t>CONCLUSION: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FC56A-5244-E6B2-B9E0-072162F087D6}"/>
              </a:ext>
            </a:extLst>
          </p:cNvPr>
          <p:cNvSpPr txBox="1"/>
          <p:nvPr/>
        </p:nvSpPr>
        <p:spPr>
          <a:xfrm>
            <a:off x="1409700" y="1231900"/>
            <a:ext cx="81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Generally, see a overall, We See a .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E0FA1-6F7C-6929-10C4-F2C21E2859FA}"/>
              </a:ext>
            </a:extLst>
          </p:cNvPr>
          <p:cNvSpPr txBox="1"/>
          <p:nvPr/>
        </p:nvSpPr>
        <p:spPr>
          <a:xfrm>
            <a:off x="587022" y="2114034"/>
            <a:ext cx="960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1.Intro of this the Data literacy with tableau: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D8636-E6B3-8B42-1BAE-9FE04A160E45}"/>
              </a:ext>
            </a:extLst>
          </p:cNvPr>
          <p:cNvSpPr txBox="1"/>
          <p:nvPr/>
        </p:nvSpPr>
        <p:spPr>
          <a:xfrm>
            <a:off x="936978" y="2637254"/>
            <a:ext cx="11401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Analysing housing prices in metropolitan areas of </a:t>
            </a:r>
            <a:r>
              <a:rPr lang="en-IN" sz="2800" dirty="0" err="1"/>
              <a:t>india</a:t>
            </a:r>
            <a:r>
              <a:rPr lang="en-IN" sz="2800" dirty="0"/>
              <a:t> .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777FC-CABC-D1D0-6318-54A67F5918A2}"/>
              </a:ext>
            </a:extLst>
          </p:cNvPr>
          <p:cNvSpPr txBox="1"/>
          <p:nvPr/>
        </p:nvSpPr>
        <p:spPr>
          <a:xfrm>
            <a:off x="587023" y="3239912"/>
            <a:ext cx="11051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2.Problem Definition &amp; Design Thinking.</a:t>
            </a:r>
          </a:p>
          <a:p>
            <a:endParaRPr lang="en-IN" sz="2800" dirty="0"/>
          </a:p>
          <a:p>
            <a:r>
              <a:rPr lang="en-IN" sz="2800" dirty="0"/>
              <a:t>3.Result.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E1721-CED9-E235-A6FF-FAAA37D81767}"/>
              </a:ext>
            </a:extLst>
          </p:cNvPr>
          <p:cNvSpPr txBox="1"/>
          <p:nvPr/>
        </p:nvSpPr>
        <p:spPr>
          <a:xfrm>
            <a:off x="587023" y="4847089"/>
            <a:ext cx="69313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4.Dashboard link.</a:t>
            </a:r>
          </a:p>
          <a:p>
            <a:endParaRPr lang="en-IN" dirty="0"/>
          </a:p>
          <a:p>
            <a:r>
              <a:rPr lang="en-IN" sz="2800" dirty="0"/>
              <a:t>5.Story link.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496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6241-14A3-F621-D7B9-E7FE4AC95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38539"/>
            <a:ext cx="8984974" cy="1338470"/>
          </a:xfrm>
        </p:spPr>
        <p:txBody>
          <a:bodyPr>
            <a:normAutofit fontScale="90000"/>
          </a:bodyPr>
          <a:lstStyle/>
          <a:p>
            <a:r>
              <a:rPr lang="en-IN" dirty="0"/>
              <a:t>DATA LITERACY WITH TABLEAU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3D60-0CAD-B901-48AF-2389F696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03026" cy="2043388"/>
          </a:xfrm>
        </p:spPr>
        <p:txBody>
          <a:bodyPr>
            <a:normAutofit/>
          </a:bodyPr>
          <a:lstStyle/>
          <a:p>
            <a:r>
              <a:rPr lang="en-IN" dirty="0"/>
              <a:t>PROJECT TITLE: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b="1" dirty="0">
                <a:solidFill>
                  <a:srgbClr val="92D050"/>
                </a:solidFill>
              </a:rPr>
              <a:t>         </a:t>
            </a:r>
            <a:r>
              <a:rPr lang="en-IN" b="1" dirty="0"/>
              <a:t>ANALYSING HOUSING PRICES IN METROPOLITAN AREAS OF INDIA</a:t>
            </a:r>
            <a:r>
              <a:rPr lang="en-IN" dirty="0"/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430CA19-0D40-BCAF-5F26-4586C386CF48}"/>
              </a:ext>
            </a:extLst>
          </p:cNvPr>
          <p:cNvSpPr/>
          <p:nvPr/>
        </p:nvSpPr>
        <p:spPr>
          <a:xfrm>
            <a:off x="4770782" y="3563505"/>
            <a:ext cx="25179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5889E27-0326-4066-43BF-FDD3343ABF21}"/>
              </a:ext>
            </a:extLst>
          </p:cNvPr>
          <p:cNvSpPr/>
          <p:nvPr/>
        </p:nvSpPr>
        <p:spPr>
          <a:xfrm>
            <a:off x="1908312" y="4492487"/>
            <a:ext cx="278297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9F1CC-D233-8B49-7CE7-84A6560ADC6B}"/>
              </a:ext>
            </a:extLst>
          </p:cNvPr>
          <p:cNvSpPr txBox="1"/>
          <p:nvPr/>
        </p:nvSpPr>
        <p:spPr>
          <a:xfrm>
            <a:off x="3369633" y="1700398"/>
            <a:ext cx="455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7030A0"/>
                </a:solidFill>
              </a:rPr>
              <a:t>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1D63D-9F36-13E5-3C07-1034E44F2732}"/>
              </a:ext>
            </a:extLst>
          </p:cNvPr>
          <p:cNvSpPr txBox="1"/>
          <p:nvPr/>
        </p:nvSpPr>
        <p:spPr>
          <a:xfrm>
            <a:off x="3369633" y="3105834"/>
            <a:ext cx="6022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2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167A1657-A369-9E57-35E3-240C1D1F764A}"/>
              </a:ext>
            </a:extLst>
          </p:cNvPr>
          <p:cNvSpPr/>
          <p:nvPr/>
        </p:nvSpPr>
        <p:spPr>
          <a:xfrm>
            <a:off x="4081670" y="284337"/>
            <a:ext cx="225287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ADF18-823B-70C2-3BF5-E13C2020B815}"/>
              </a:ext>
            </a:extLst>
          </p:cNvPr>
          <p:cNvSpPr txBox="1"/>
          <p:nvPr/>
        </p:nvSpPr>
        <p:spPr>
          <a:xfrm>
            <a:off x="4306957" y="229063"/>
            <a:ext cx="241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TEAM PROFILE: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79CF7-841A-03E8-7E15-A7C01112E037}"/>
              </a:ext>
            </a:extLst>
          </p:cNvPr>
          <p:cNvSpPr txBox="1"/>
          <p:nvPr/>
        </p:nvSpPr>
        <p:spPr>
          <a:xfrm>
            <a:off x="1962938" y="2190045"/>
            <a:ext cx="9347202" cy="3046988"/>
          </a:xfrm>
          <a:prstGeom prst="rect">
            <a:avLst/>
          </a:prstGeom>
          <a:solidFill>
            <a:srgbClr val="FAA0BC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NM TEAM ID : </a:t>
            </a:r>
            <a:r>
              <a:rPr lang="en-IN" sz="2400" dirty="0">
                <a:solidFill>
                  <a:srgbClr val="00B050"/>
                </a:solidFill>
              </a:rPr>
              <a:t>NM2023TMID15820</a:t>
            </a:r>
          </a:p>
          <a:p>
            <a:r>
              <a:rPr lang="en-US" sz="2400" dirty="0"/>
              <a:t>TEAM LEADER-</a:t>
            </a:r>
          </a:p>
          <a:p>
            <a:r>
              <a:rPr lang="en-US" sz="2400" dirty="0"/>
              <a:t>POORNIMADEVI.B - (NM ID:590383EC78C1F64BB234D6F2E2BEACE3)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TEAM MEMBERS-</a:t>
            </a:r>
          </a:p>
          <a:p>
            <a:r>
              <a:rPr lang="en-US" sz="2400" dirty="0"/>
              <a:t>MADHUMITHA.V - (NM ID:246054A3A5166B389CF4E96ED5D32F73)</a:t>
            </a:r>
          </a:p>
          <a:p>
            <a:r>
              <a:rPr lang="en-US" sz="2400" dirty="0"/>
              <a:t>NITHISHA.G  -(NM ID:4660F0E64A280C6A9434F23CC33B7EB2)</a:t>
            </a:r>
          </a:p>
          <a:p>
            <a:r>
              <a:rPr lang="en-US" sz="2400" dirty="0"/>
              <a:t>ANUSUYA.V - (NM ID:302C8B0B64866C8887C4594B2011A6D2)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48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9C78E-D387-9728-1ADB-FA0EB010F0FE}"/>
              </a:ext>
            </a:extLst>
          </p:cNvPr>
          <p:cNvSpPr txBox="1"/>
          <p:nvPr/>
        </p:nvSpPr>
        <p:spPr>
          <a:xfrm flipH="1">
            <a:off x="3499556" y="2562856"/>
            <a:ext cx="478648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UNDER THE GUIDANCE OF 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BF22D-7CE9-E360-CC6A-1147FA18CF79}"/>
              </a:ext>
            </a:extLst>
          </p:cNvPr>
          <p:cNvSpPr txBox="1"/>
          <p:nvPr/>
        </p:nvSpPr>
        <p:spPr>
          <a:xfrm rot="10800000" flipV="1">
            <a:off x="821803" y="4405642"/>
            <a:ext cx="10889465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030A0"/>
                </a:solidFill>
              </a:rPr>
              <a:t>GUEST LECTURER                                                          </a:t>
            </a:r>
          </a:p>
          <a:p>
            <a:pPr algn="ctr"/>
            <a:r>
              <a:rPr lang="en-IN" sz="2800" dirty="0" err="1"/>
              <a:t>PG&amp;Research</a:t>
            </a:r>
            <a:r>
              <a:rPr lang="en-IN" sz="2800" dirty="0"/>
              <a:t> Department of Mathematics </a:t>
            </a:r>
          </a:p>
          <a:p>
            <a:pPr algn="ctr"/>
            <a:r>
              <a:rPr lang="en-IN" sz="2800" dirty="0"/>
              <a:t>Government </a:t>
            </a:r>
            <a:r>
              <a:rPr lang="en-IN" sz="2800" dirty="0" err="1"/>
              <a:t>Thirumagal</a:t>
            </a:r>
            <a:r>
              <a:rPr lang="en-IN" sz="2800" dirty="0"/>
              <a:t> Mills collage </a:t>
            </a:r>
          </a:p>
          <a:p>
            <a:pPr algn="ctr"/>
            <a:r>
              <a:rPr lang="en-IN" sz="2800" dirty="0"/>
              <a:t>Gudiyatham-632602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C8103-9CC1-F548-7E28-7BC557325845}"/>
              </a:ext>
            </a:extLst>
          </p:cNvPr>
          <p:cNvSpPr txBox="1"/>
          <p:nvPr/>
        </p:nvSpPr>
        <p:spPr>
          <a:xfrm rot="10800000" flipV="1">
            <a:off x="3770488" y="3480219"/>
            <a:ext cx="478648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          </a:t>
            </a:r>
            <a:r>
              <a:rPr lang="en-IN" sz="2800" dirty="0" err="1">
                <a:solidFill>
                  <a:srgbClr val="7030A0"/>
                </a:solidFill>
              </a:rPr>
              <a:t>Mr.S.SATHISH</a:t>
            </a:r>
            <a:r>
              <a:rPr lang="en-IN" sz="2800" dirty="0">
                <a:solidFill>
                  <a:srgbClr val="7030A0"/>
                </a:solidFill>
              </a:rPr>
              <a:t>, </a:t>
            </a:r>
            <a:r>
              <a:rPr lang="en-IN" dirty="0">
                <a:solidFill>
                  <a:srgbClr val="7030A0"/>
                </a:solidFill>
              </a:rPr>
              <a:t>M.Sc.,</a:t>
            </a:r>
            <a:r>
              <a:rPr lang="en-IN" dirty="0" err="1">
                <a:solidFill>
                  <a:srgbClr val="7030A0"/>
                </a:solidFill>
              </a:rPr>
              <a:t>M.Phil</a:t>
            </a:r>
            <a:r>
              <a:rPr lang="en-IN" dirty="0">
                <a:solidFill>
                  <a:srgbClr val="7030A0"/>
                </a:solidFill>
              </a:rPr>
              <a:t>.,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A596E-909F-18A1-B626-6A7F54660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44" y="203200"/>
            <a:ext cx="3826934" cy="2257777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12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4C2FA-C95D-58F3-6600-4E414A327E28}"/>
              </a:ext>
            </a:extLst>
          </p:cNvPr>
          <p:cNvSpPr txBox="1"/>
          <p:nvPr/>
        </p:nvSpPr>
        <p:spPr>
          <a:xfrm>
            <a:off x="4854221" y="745067"/>
            <a:ext cx="234808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INTRODUCTION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3E783-8E48-C2F8-A8BA-3F21D2D98B8F}"/>
              </a:ext>
            </a:extLst>
          </p:cNvPr>
          <p:cNvSpPr txBox="1"/>
          <p:nvPr/>
        </p:nvSpPr>
        <p:spPr>
          <a:xfrm>
            <a:off x="1230490" y="1524000"/>
            <a:ext cx="208844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1.OVER VIEW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7E1B82E-6047-7BEB-7A23-C2C302439424}"/>
              </a:ext>
            </a:extLst>
          </p:cNvPr>
          <p:cNvSpPr/>
          <p:nvPr/>
        </p:nvSpPr>
        <p:spPr>
          <a:xfrm>
            <a:off x="1625599" y="2328712"/>
            <a:ext cx="327379" cy="5418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819E7-90A8-6182-1204-5F045312F302}"/>
              </a:ext>
            </a:extLst>
          </p:cNvPr>
          <p:cNvSpPr txBox="1"/>
          <p:nvPr/>
        </p:nvSpPr>
        <p:spPr>
          <a:xfrm>
            <a:off x="2342823" y="2328712"/>
            <a:ext cx="822357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House price prediction in a metropolitan city in India is a valuable solution for potential home buyers ,real estate agents, and in investors .</a:t>
            </a:r>
          </a:p>
          <a:p>
            <a:r>
              <a:rPr lang="en-IN" dirty="0"/>
              <a:t>By leveraging historical sales data ,property details, and location –specific information ,a predictive modal can accurately estimate house prices, The modal’s Scalability, real-time updates, user –friendly interface, and transparency ensure it meets the needs of stakeholders. Integration capability , data privacy ,and cost –effectiveness are also important </a:t>
            </a:r>
            <a:r>
              <a:rPr lang="en-IN" dirty="0" err="1"/>
              <a:t>considerations.By</a:t>
            </a:r>
            <a:r>
              <a:rPr lang="en-IN" dirty="0"/>
              <a:t> addressing these requirements, the prediction modal provides reliable insights, empowering stakeholders to make informed decisions in the fast-paced real estate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1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535BF-7DF3-3C4C-F259-51B923117911}"/>
              </a:ext>
            </a:extLst>
          </p:cNvPr>
          <p:cNvSpPr txBox="1"/>
          <p:nvPr/>
        </p:nvSpPr>
        <p:spPr>
          <a:xfrm>
            <a:off x="1309510" y="948267"/>
            <a:ext cx="138135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2.PURPOSE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B4C5A-1F3D-1D6A-4490-7850F492A7DF}"/>
              </a:ext>
            </a:extLst>
          </p:cNvPr>
          <p:cNvSpPr txBox="1"/>
          <p:nvPr/>
        </p:nvSpPr>
        <p:spPr>
          <a:xfrm>
            <a:off x="2404533" y="1896533"/>
            <a:ext cx="704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The goal is to provide a reliable and accurate prediction tool that assists users in navigating the competitive real estate market and maximizing their returns.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12C71-1D71-2A8C-E393-292EB922C863}"/>
              </a:ext>
            </a:extLst>
          </p:cNvPr>
          <p:cNvSpPr txBox="1"/>
          <p:nvPr/>
        </p:nvSpPr>
        <p:spPr>
          <a:xfrm>
            <a:off x="2540000" y="3318933"/>
            <a:ext cx="704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The modal should identify the key features impacting house prices and provide insights to aid decision-making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0295DD3-FEEF-6852-B35B-1D68ADE52387}"/>
              </a:ext>
            </a:extLst>
          </p:cNvPr>
          <p:cNvSpPr/>
          <p:nvPr/>
        </p:nvSpPr>
        <p:spPr>
          <a:xfrm>
            <a:off x="2043289" y="1873566"/>
            <a:ext cx="25964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4759C6-CFBD-23FB-D5A3-F5101BCCCCC2}"/>
              </a:ext>
            </a:extLst>
          </p:cNvPr>
          <p:cNvSpPr/>
          <p:nvPr/>
        </p:nvSpPr>
        <p:spPr>
          <a:xfrm>
            <a:off x="2043289" y="3318933"/>
            <a:ext cx="25964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AA75B-032A-4A00-CB82-52D19AEBCF3F}"/>
              </a:ext>
            </a:extLst>
          </p:cNvPr>
          <p:cNvSpPr txBox="1"/>
          <p:nvPr/>
        </p:nvSpPr>
        <p:spPr>
          <a:xfrm>
            <a:off x="2946401" y="146755"/>
            <a:ext cx="730391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PROBLAM DEFINING &amp; DESING THINKING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2B6CB-58F2-7197-8580-86AF5685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903111"/>
            <a:ext cx="12180711" cy="59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E248B-03B2-990D-2AE5-54C980A10756}"/>
              </a:ext>
            </a:extLst>
          </p:cNvPr>
          <p:cNvSpPr txBox="1"/>
          <p:nvPr/>
        </p:nvSpPr>
        <p:spPr>
          <a:xfrm>
            <a:off x="4233333" y="169333"/>
            <a:ext cx="398497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BRAIN STORMING MAP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695F2-93DA-3084-C668-D4C67D100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807"/>
            <a:ext cx="12192000" cy="52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0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B6EDD-1CD4-8B14-6390-4BA9BCFD6A46}"/>
              </a:ext>
            </a:extLst>
          </p:cNvPr>
          <p:cNvSpPr txBox="1"/>
          <p:nvPr/>
        </p:nvSpPr>
        <p:spPr>
          <a:xfrm>
            <a:off x="4842933" y="248356"/>
            <a:ext cx="178364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RESULT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CF64-2712-97FD-34BA-A2A623C81517}"/>
              </a:ext>
            </a:extLst>
          </p:cNvPr>
          <p:cNvSpPr txBox="1"/>
          <p:nvPr/>
        </p:nvSpPr>
        <p:spPr>
          <a:xfrm>
            <a:off x="590843" y="771576"/>
            <a:ext cx="236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DASHBOARD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D3DA4-586B-1E9A-4103-1513207A0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1490133"/>
            <a:ext cx="12040430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0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398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DATA LITERACY WITH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LITERACY WITH TABLEAU</dc:title>
  <dc:creator>ELCOT</dc:creator>
  <cp:lastModifiedBy>ELCOT</cp:lastModifiedBy>
  <cp:revision>21</cp:revision>
  <dcterms:created xsi:type="dcterms:W3CDTF">2023-10-08T22:02:06Z</dcterms:created>
  <dcterms:modified xsi:type="dcterms:W3CDTF">2023-10-12T01:45:06Z</dcterms:modified>
</cp:coreProperties>
</file>