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4F23-8F98-BD7F-2935-D35D19EA4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FC050-9531-E059-EDE5-B4401CC4C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334B-BCD6-569C-66AC-426375CD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64B-CD05-4118-B213-EE5BF8FB621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2E374-A59A-A107-BB3A-9E7E1E65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BC46-FE6D-9B8E-1C29-E9D277E9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07D0-657B-4DF4-902E-70C33B0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5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2B3A-9E42-A64E-9674-BAAAEFFF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5C119-FF70-D2F1-89AE-AAA413FCA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A1DE-BB37-8000-EEE9-AF3574B5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64B-CD05-4118-B213-EE5BF8FB621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6D6B-23C3-A21A-2BB1-1A6FBAA7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0104-2001-DCFA-C481-B6FFDBCB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07D0-657B-4DF4-902E-70C33B0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0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1B582-CB16-2434-0EF0-2A2957F77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63DE-B067-E3B1-5AF9-D3057CF1C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981C-B509-E136-B017-6285A488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64B-CD05-4118-B213-EE5BF8FB621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5196-8653-FA90-C6C2-CA2F80A5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5297-F235-747C-4EA9-5F2C1505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07D0-657B-4DF4-902E-70C33B0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A97B-BCF9-5A16-32AB-79A45699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E46D-F4FF-7A14-E348-299E574F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3003-40C0-5CA6-93A4-3C824A3F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64B-CD05-4118-B213-EE5BF8FB621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D0823-BBD1-C414-DDAA-F643AC1F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048A2-8052-EF80-E92F-4750F6A6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07D0-657B-4DF4-902E-70C33B0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1DAA-481C-89F5-C2A0-0976002C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C7357-CA48-A47E-D9F7-1D978269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817F-F3B0-0F1E-50B0-A19C9271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64B-CD05-4118-B213-EE5BF8FB621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1EFE-095C-AD06-36B7-1840C7A0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4CF3-68BB-7ECB-6D44-D0AA07A7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07D0-657B-4DF4-902E-70C33B0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21D4-0EEC-9EF8-6F7A-A790269D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46C5-F74B-AE6C-45F3-B1FA728F4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C5440-CECF-E517-33B3-C4B1B8AEF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77718-6D8D-8E3A-CE73-428BF7C3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64B-CD05-4118-B213-EE5BF8FB621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632F7-75A8-EBC8-A23E-D293407A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AE452-695A-E551-47D9-64E1B520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07D0-657B-4DF4-902E-70C33B0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939F-8472-4AED-8943-E855C973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C9FFB-3CE6-4B14-0049-0229116F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DB4C2-EAB4-B459-7976-62F281EC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6B755-8F9F-7700-A7CA-3E51AA5A4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1E8BC-4DA7-EF4A-A25B-558D1D5B2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0E5BE-EFDB-0A38-9A19-38E8ABB1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64B-CD05-4118-B213-EE5BF8FB621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D2FC0-B7C3-55CE-9223-1B3A4777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006D4-CAAA-7BA1-FA3A-46DEB3D1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07D0-657B-4DF4-902E-70C33B0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A116-BE29-02A5-40C9-DDF9CEDF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47912-95E0-B703-676E-5F102291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64B-CD05-4118-B213-EE5BF8FB621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E939C-4F6E-10A3-181B-48C61203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81B4A-0603-DDA9-114E-D4D85168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07D0-657B-4DF4-902E-70C33B0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3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04B50-A4B5-534F-32FC-11CFC1CA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64B-CD05-4118-B213-EE5BF8FB621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2502F-7C47-78E7-E779-DF4E7AD2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AD4F3-A429-3A83-9AFE-D358FC0D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07D0-657B-4DF4-902E-70C33B0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8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5918-821B-09E2-71CE-2B17EC95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FC94-9D4E-9CFE-355E-16B50CBC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5349D-A1F0-07F6-F2D0-C16F6DB47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28B0-9B79-7879-31E7-3B34EA00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64B-CD05-4118-B213-EE5BF8FB621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8AC59-A388-9DEB-3912-336DE229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3A3F4-7972-0B51-D471-50CB0190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07D0-657B-4DF4-902E-70C33B0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3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EF1B-B8DA-0424-4DCF-09E25F04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4BDA2-E11C-DBFF-5DEC-F07B196DA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3806E-7756-7AD5-8C64-0216BC34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4B05-CBAF-BD37-06F9-09CFFD0E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64B-CD05-4118-B213-EE5BF8FB621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0F24B-2F3B-EB8D-53CF-5F8EAA9A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39E25-97B5-B2CE-8FA6-47BA25C6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507D0-657B-4DF4-902E-70C33B0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32E6-8C9E-6260-F463-8639FB02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610F-E3B8-EA0A-D81B-41B57FD2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79511-8C9D-51E7-C3ED-3A978E6E2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664B-CD05-4118-B213-EE5BF8FB6218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FF98-4B3A-682F-5984-B182E914D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DB10-02AE-79BE-1170-AF0ACB64E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07D0-657B-4DF4-902E-70C33B0B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6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0C825-2CB1-21FE-07B6-E4CD362BD202}"/>
              </a:ext>
            </a:extLst>
          </p:cNvPr>
          <p:cNvSpPr txBox="1"/>
          <p:nvPr/>
        </p:nvSpPr>
        <p:spPr>
          <a:xfrm>
            <a:off x="335666" y="846667"/>
            <a:ext cx="1112840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200" dirty="0"/>
              <a:t>ANALYSING HOUSING  PRICES IN METROPOLITAN OF INDIA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82EEF-726E-499C-D438-FBAF563FA70B}"/>
              </a:ext>
            </a:extLst>
          </p:cNvPr>
          <p:cNvSpPr txBox="1"/>
          <p:nvPr/>
        </p:nvSpPr>
        <p:spPr>
          <a:xfrm>
            <a:off x="2146320" y="1814601"/>
            <a:ext cx="10018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TEAM LINK:</a:t>
            </a:r>
          </a:p>
          <a:p>
            <a:r>
              <a:rPr lang="en-IN" sz="2400" dirty="0"/>
              <a:t>                 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327A-A04B-2D48-0FF9-E7DD3116428E}"/>
              </a:ext>
            </a:extLst>
          </p:cNvPr>
          <p:cNvSpPr txBox="1"/>
          <p:nvPr/>
        </p:nvSpPr>
        <p:spPr>
          <a:xfrm>
            <a:off x="3946967" y="2245488"/>
            <a:ext cx="7095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https://public.tableau.com/app/profile/madhumitha.v5905/vizzes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11F7C-A5F2-C2BA-6961-A3DCF2FA45C9}"/>
              </a:ext>
            </a:extLst>
          </p:cNvPr>
          <p:cNvSpPr txBox="1"/>
          <p:nvPr/>
        </p:nvSpPr>
        <p:spPr>
          <a:xfrm>
            <a:off x="3125164" y="3429000"/>
            <a:ext cx="816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A5DF3-5375-2F11-D3F1-A1B50B84DADE}"/>
              </a:ext>
            </a:extLst>
          </p:cNvPr>
          <p:cNvSpPr txBox="1"/>
          <p:nvPr/>
        </p:nvSpPr>
        <p:spPr>
          <a:xfrm>
            <a:off x="5165202" y="3210932"/>
            <a:ext cx="679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5972FC-E566-E04C-CB66-469815FC4779}"/>
              </a:ext>
            </a:extLst>
          </p:cNvPr>
          <p:cNvSpPr txBox="1"/>
          <p:nvPr/>
        </p:nvSpPr>
        <p:spPr>
          <a:xfrm>
            <a:off x="1941689" y="3073861"/>
            <a:ext cx="1022301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TEAM PERSONS:</a:t>
            </a:r>
          </a:p>
          <a:p>
            <a:r>
              <a:rPr lang="en-IN" dirty="0"/>
              <a:t>        </a:t>
            </a:r>
          </a:p>
          <a:p>
            <a:r>
              <a:rPr lang="en-IN" sz="2000" dirty="0"/>
              <a:t>                               POORNIMADEVI.B – (NM ID:590383EC78C1F64BB234D6F2E2BEACE3)</a:t>
            </a:r>
          </a:p>
          <a:p>
            <a:endParaRPr lang="en-IN" sz="2000" dirty="0"/>
          </a:p>
          <a:p>
            <a:r>
              <a:rPr lang="en-IN" sz="2000" dirty="0"/>
              <a:t>                                MADHUMITHA.V – (NM ID:246054A3A5166B389CF4E96ED5D32F73)</a:t>
            </a:r>
          </a:p>
          <a:p>
            <a:endParaRPr lang="en-IN" sz="2000" dirty="0"/>
          </a:p>
          <a:p>
            <a:r>
              <a:rPr lang="en-IN" sz="2000" dirty="0"/>
              <a:t>                                 NITHISHA.G – (NM ID:4660F0E64A280C6A9434F23CC33B7EB2)</a:t>
            </a:r>
          </a:p>
          <a:p>
            <a:endParaRPr lang="en-IN" sz="2000" dirty="0"/>
          </a:p>
          <a:p>
            <a:r>
              <a:rPr lang="en-IN" sz="2000" dirty="0"/>
              <a:t>                                 ANUSUYA.V – (NM ID:302C8BOB61866C8887C4594B2011A6D2)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985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1</cp:revision>
  <dcterms:created xsi:type="dcterms:W3CDTF">2023-10-11T06:04:39Z</dcterms:created>
  <dcterms:modified xsi:type="dcterms:W3CDTF">2023-10-11T06:45:04Z</dcterms:modified>
</cp:coreProperties>
</file>