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20" y="-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2/19/13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2/19/13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SABT 5 Week 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Etling</a:t>
            </a:r>
            <a:r>
              <a:rPr lang="en-US" dirty="0" smtClean="0"/>
              <a:t>, Nick </a:t>
            </a:r>
            <a:r>
              <a:rPr lang="en-US" dirty="0" err="1" smtClean="0"/>
              <a:t>Lagrow</a:t>
            </a:r>
            <a:r>
              <a:rPr lang="en-US" dirty="0" smtClean="0"/>
              <a:t>, Kory Stiger</a:t>
            </a:r>
          </a:p>
          <a:p>
            <a:r>
              <a:rPr lang="en-US" dirty="0" smtClean="0"/>
              <a:t>2/19/2013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64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right along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</a:p>
          <a:p>
            <a:pPr lvl="1"/>
            <a:r>
              <a:rPr lang="en-US" dirty="0" smtClean="0"/>
              <a:t>Figured out message passing protocol between the main control module and </a:t>
            </a:r>
            <a:r>
              <a:rPr lang="en-US" dirty="0">
                <a:solidFill>
                  <a:srgbClr val="7F7F7F"/>
                </a:solidFill>
              </a:rPr>
              <a:t>p</a:t>
            </a:r>
            <a:r>
              <a:rPr lang="en-US" dirty="0" smtClean="0">
                <a:solidFill>
                  <a:srgbClr val="7F7F7F"/>
                </a:solidFill>
              </a:rPr>
              <a:t>rimary </a:t>
            </a:r>
            <a:r>
              <a:rPr lang="en-US" dirty="0">
                <a:solidFill>
                  <a:srgbClr val="7F7F7F"/>
                </a:solidFill>
              </a:rPr>
              <a:t>b</a:t>
            </a:r>
            <a:r>
              <a:rPr lang="en-US" dirty="0" smtClean="0">
                <a:solidFill>
                  <a:srgbClr val="7F7F7F"/>
                </a:solidFill>
              </a:rPr>
              <a:t>oard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</a:rPr>
              <a:t>Format - [</a:t>
            </a:r>
            <a:r>
              <a:rPr lang="en-US" dirty="0">
                <a:solidFill>
                  <a:srgbClr val="7F7F7F"/>
                </a:solidFill>
              </a:rPr>
              <a:t>U][I][</a:t>
            </a:r>
            <a:r>
              <a:rPr lang="en-US" dirty="0" err="1">
                <a:solidFill>
                  <a:srgbClr val="7F7F7F"/>
                </a:solidFill>
              </a:rPr>
              <a:t>msglen</a:t>
            </a:r>
            <a:r>
              <a:rPr lang="en-US" dirty="0">
                <a:solidFill>
                  <a:srgbClr val="7F7F7F"/>
                </a:solidFill>
              </a:rPr>
              <a:t>][</a:t>
            </a:r>
            <a:r>
              <a:rPr lang="en-US" dirty="0" err="1">
                <a:solidFill>
                  <a:srgbClr val="7F7F7F"/>
                </a:solidFill>
              </a:rPr>
              <a:t>msg_number</a:t>
            </a:r>
            <a:r>
              <a:rPr lang="en-US" dirty="0">
                <a:solidFill>
                  <a:srgbClr val="7F7F7F"/>
                </a:solidFill>
              </a:rPr>
              <a:t>][</a:t>
            </a:r>
            <a:r>
              <a:rPr lang="en-US" dirty="0" err="1">
                <a:solidFill>
                  <a:srgbClr val="7F7F7F"/>
                </a:solidFill>
              </a:rPr>
              <a:t>msgtype</a:t>
            </a:r>
            <a:r>
              <a:rPr lang="en-US" dirty="0">
                <a:solidFill>
                  <a:srgbClr val="7F7F7F"/>
                </a:solidFill>
              </a:rPr>
              <a:t>][payload][CRC1][CRC2</a:t>
            </a:r>
            <a:r>
              <a:rPr lang="en-US" dirty="0" smtClean="0">
                <a:solidFill>
                  <a:srgbClr val="7F7F7F"/>
                </a:solidFill>
              </a:rPr>
              <a:t>]</a:t>
            </a:r>
          </a:p>
          <a:p>
            <a:r>
              <a:rPr lang="en-US" dirty="0" smtClean="0"/>
              <a:t>Problem: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Playing mp3 files was not working as expected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Transmission of </a:t>
            </a:r>
            <a:r>
              <a:rPr lang="en-US" dirty="0" smtClean="0">
                <a:solidFill>
                  <a:srgbClr val="7F7F7F"/>
                </a:solidFill>
              </a:rPr>
              <a:t>messages </a:t>
            </a:r>
            <a:r>
              <a:rPr lang="en-US" dirty="0" smtClean="0">
                <a:solidFill>
                  <a:srgbClr val="7F7F7F"/>
                </a:solidFill>
              </a:rPr>
              <a:t>between the main and </a:t>
            </a:r>
            <a:r>
              <a:rPr lang="en-US" dirty="0" smtClean="0">
                <a:solidFill>
                  <a:srgbClr val="7F7F7F"/>
                </a:solidFill>
              </a:rPr>
              <a:t>primary  boards was not </a:t>
            </a:r>
            <a:r>
              <a:rPr lang="en-US" dirty="0" smtClean="0">
                <a:solidFill>
                  <a:srgbClr val="7F7F7F"/>
                </a:solidFill>
              </a:rPr>
              <a:t>working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Turns out that the play mp3 function was destructively using the buffer being sent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Pushed to the following week</a:t>
            </a:r>
          </a:p>
        </p:txBody>
      </p:sp>
    </p:spTree>
    <p:extLst>
      <p:ext uri="{BB962C8B-B14F-4D97-AF65-F5344CB8AC3E}">
        <p14:creationId xmlns:p14="http://schemas.microsoft.com/office/powerpoint/2010/main" val="97121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They say a rolling stone gathers no moss…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Unless </a:t>
            </a:r>
            <a:r>
              <a:rPr lang="en-US" smtClean="0"/>
              <a:t>its </a:t>
            </a:r>
            <a:r>
              <a:rPr lang="en-US" dirty="0" smtClean="0"/>
              <a:t>programmer breaks =/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The fixture which seats the ribbon cable snapped off (under normal use)</a:t>
            </a:r>
          </a:p>
          <a:p>
            <a:pPr lvl="1"/>
            <a:r>
              <a:rPr lang="en-US" dirty="0" smtClean="0"/>
              <a:t>We began to gather a bit of moss (not for too long though!) 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err="1" smtClean="0">
                <a:solidFill>
                  <a:srgbClr val="7F7F7F"/>
                </a:solidFill>
              </a:rPr>
              <a:t>Bernardine</a:t>
            </a:r>
            <a:r>
              <a:rPr lang="en-US" dirty="0" smtClean="0">
                <a:solidFill>
                  <a:srgbClr val="7F7F7F"/>
                </a:solidFill>
              </a:rPr>
              <a:t> and Gary </a:t>
            </a:r>
            <a:r>
              <a:rPr lang="en-US" dirty="0" smtClean="0">
                <a:solidFill>
                  <a:srgbClr val="7F7F7F"/>
                </a:solidFill>
              </a:rPr>
              <a:t>borrowed </a:t>
            </a:r>
            <a:r>
              <a:rPr lang="en-US" dirty="0" smtClean="0">
                <a:solidFill>
                  <a:srgbClr val="7F7F7F"/>
                </a:solidFill>
              </a:rPr>
              <a:t>one </a:t>
            </a:r>
            <a:r>
              <a:rPr lang="en-US" dirty="0" smtClean="0">
                <a:solidFill>
                  <a:srgbClr val="7F7F7F"/>
                </a:solidFill>
              </a:rPr>
              <a:t>for us and </a:t>
            </a:r>
            <a:r>
              <a:rPr lang="en-US" dirty="0" smtClean="0">
                <a:solidFill>
                  <a:srgbClr val="7F7F7F"/>
                </a:solidFill>
              </a:rPr>
              <a:t>ordered another</a:t>
            </a:r>
          </a:p>
          <a:p>
            <a:pPr lvl="1"/>
            <a:r>
              <a:rPr lang="en-US" dirty="0" smtClean="0"/>
              <a:t>Thanks guys!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6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road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4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More work done on communication between the PC to the main control unit (namely added error handling)</a:t>
            </a:r>
          </a:p>
          <a:p>
            <a:pPr lvl="1"/>
            <a:r>
              <a:rPr lang="en-US" dirty="0" smtClean="0"/>
              <a:t>Learned about certain configuration options that were essential</a:t>
            </a:r>
          </a:p>
          <a:p>
            <a:pPr lvl="2"/>
            <a:r>
              <a:rPr lang="en-US" dirty="0" smtClean="0"/>
              <a:t>Stack set up</a:t>
            </a:r>
          </a:p>
          <a:p>
            <a:pPr lvl="2"/>
            <a:r>
              <a:rPr lang="en-US" dirty="0" smtClean="0"/>
              <a:t>Fuses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Attempts to program the primary user interface module were not working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The configuration option which sets the beginning of the stack was not set. </a:t>
            </a:r>
          </a:p>
          <a:p>
            <a:pPr lvl="1"/>
            <a:r>
              <a:rPr lang="en-US" dirty="0" smtClean="0"/>
              <a:t>Enabled that option and function calls began to work</a:t>
            </a:r>
          </a:p>
          <a:p>
            <a:pPr lvl="1"/>
            <a:r>
              <a:rPr lang="en-US" dirty="0" smtClean="0"/>
              <a:t>Thanks so much </a:t>
            </a:r>
            <a:r>
              <a:rPr lang="en-US" dirty="0" err="1" smtClean="0"/>
              <a:t>Bernardine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857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Whopper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5</a:t>
            </a:r>
          </a:p>
          <a:p>
            <a:pPr lvl="1"/>
            <a:r>
              <a:rPr lang="en-US" dirty="0" smtClean="0"/>
              <a:t>The primary board was programmable, but still extremely strange behavior persisted</a:t>
            </a:r>
          </a:p>
          <a:p>
            <a:pPr lvl="1"/>
            <a:r>
              <a:rPr lang="en-US" dirty="0" smtClean="0"/>
              <a:t>Began the week trying to figure out interrupts on the primary user interface module using the LEDs as output </a:t>
            </a:r>
            <a:r>
              <a:rPr lang="en-US" dirty="0" smtClean="0"/>
              <a:t>(blinking)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Needed </a:t>
            </a:r>
            <a:r>
              <a:rPr lang="en-US" dirty="0" smtClean="0">
                <a:solidFill>
                  <a:srgbClr val="7F7F7F"/>
                </a:solidFill>
              </a:rPr>
              <a:t>to finish writing the dot practice game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Why is the carefully traced code not producing the obvious expected behavior? </a:t>
            </a:r>
          </a:p>
          <a:p>
            <a:r>
              <a:rPr lang="en-US" dirty="0" smtClean="0"/>
              <a:t>Solution:</a:t>
            </a:r>
            <a:endParaRPr lang="en-US" dirty="0"/>
          </a:p>
          <a:p>
            <a:pPr lvl="1"/>
            <a:r>
              <a:rPr lang="en-US" dirty="0" smtClean="0"/>
              <a:t>There was another configuration setting that was needed to specify which Atmel microcontroller </a:t>
            </a:r>
          </a:p>
          <a:p>
            <a:pPr lvl="1"/>
            <a:r>
              <a:rPr lang="en-US" dirty="0" smtClean="0"/>
              <a:t>An uncaught interrupt had a default behavior of resetting the board</a:t>
            </a:r>
          </a:p>
          <a:p>
            <a:r>
              <a:rPr lang="en-US" dirty="0" smtClean="0"/>
              <a:t>Dot practice has been accomplished!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4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5 week goal:</a:t>
            </a:r>
          </a:p>
          <a:p>
            <a:pPr lvl="1"/>
            <a:r>
              <a:rPr lang="en-US" dirty="0" smtClean="0"/>
              <a:t>Program the full menu and finish all of the games on the SABT</a:t>
            </a:r>
          </a:p>
          <a:p>
            <a:pPr lvl="1"/>
            <a:r>
              <a:rPr lang="en-US" dirty="0" smtClean="0"/>
              <a:t>The SABT with the primary user interface module will be fully functional and will reproduce all of the behavior currently on the BWT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Meet with design team –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</a:rPr>
              <a:t>Make new better games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</a:rPr>
              <a:t>Determine how best to interact with the </a:t>
            </a:r>
            <a:r>
              <a:rPr lang="en-US" dirty="0" smtClean="0">
                <a:solidFill>
                  <a:srgbClr val="7F7F7F"/>
                </a:solidFill>
              </a:rPr>
              <a:t>board</a:t>
            </a:r>
          </a:p>
          <a:p>
            <a:pPr lvl="2"/>
            <a:r>
              <a:rPr lang="en-US" dirty="0" smtClean="0"/>
              <a:t>Solidify </a:t>
            </a:r>
            <a:r>
              <a:rPr lang="en-US" dirty="0" smtClean="0"/>
              <a:t>the documentation in order to streamline the process of bringing new programmers into the project</a:t>
            </a:r>
          </a:p>
          <a:p>
            <a:r>
              <a:rPr lang="en-US" dirty="0" smtClean="0"/>
              <a:t>Ambitions:</a:t>
            </a:r>
          </a:p>
          <a:p>
            <a:pPr lvl="1"/>
            <a:r>
              <a:rPr lang="en-US" dirty="0" smtClean="0"/>
              <a:t>Begin work on the intermediate user interface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80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0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~87% of the world’s 314 million blind and visually impaired people live in developing communities</a:t>
            </a:r>
            <a:endParaRPr lang="en-US" dirty="0"/>
          </a:p>
          <a:p>
            <a:r>
              <a:rPr lang="en-US" dirty="0" smtClean="0"/>
              <a:t>Estimates of literacy in these communities is &lt; 3%</a:t>
            </a:r>
            <a:endParaRPr lang="en-US" dirty="0"/>
          </a:p>
          <a:p>
            <a:r>
              <a:rPr lang="en-US" dirty="0" smtClean="0"/>
              <a:t>Current tools for learning braille are archaic: slate with special paper and a stylus</a:t>
            </a:r>
          </a:p>
          <a:p>
            <a:r>
              <a:rPr lang="en-US" dirty="0" smtClean="0"/>
              <a:t>English Braille is written and read in reverse order</a:t>
            </a:r>
          </a:p>
          <a:p>
            <a:r>
              <a:rPr lang="en-US" dirty="0" smtClean="0"/>
              <a:t>After writing braille students must wait for feedback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392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Braille Writing Tutor (BWT)</a:t>
            </a:r>
          </a:p>
          <a:p>
            <a:pPr lvl="1"/>
            <a:r>
              <a:rPr lang="en-US" dirty="0" smtClean="0"/>
              <a:t>Electronic device with 6 buttons mimicking braille</a:t>
            </a:r>
          </a:p>
          <a:p>
            <a:pPr lvl="1"/>
            <a:r>
              <a:rPr lang="en-US" dirty="0" smtClean="0"/>
              <a:t>Connects to a laptop through USB which provides feedback and games to beginners learning braille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System does not need paper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/>
              <a:t>Faster feedback for learning </a:t>
            </a:r>
          </a:p>
          <a:p>
            <a:pPr lvl="1"/>
            <a:r>
              <a:rPr lang="en-US" dirty="0" smtClean="0"/>
              <a:t>Games for faster and more enjoyable learning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Requires a computer to be used</a:t>
            </a:r>
          </a:p>
          <a:p>
            <a:pPr lvl="1"/>
            <a:r>
              <a:rPr lang="en-US" dirty="0" smtClean="0"/>
              <a:t>Requires a computer for </a:t>
            </a:r>
            <a:r>
              <a:rPr lang="en-US" dirty="0" smtClean="0"/>
              <a:t>power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Requires a sighted person to operate/set 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246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Solution!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 Alone Braille Tutor (SABT)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Fully self contained, does not require a laptop</a:t>
            </a:r>
          </a:p>
          <a:p>
            <a:pPr lvl="1"/>
            <a:r>
              <a:rPr lang="en-US" dirty="0" smtClean="0"/>
              <a:t>Runs off of 4 AA batteries </a:t>
            </a:r>
          </a:p>
          <a:p>
            <a:pPr lvl="1"/>
            <a:r>
              <a:rPr lang="en-US" dirty="0" smtClean="0"/>
              <a:t>As a result, more portable/accessible</a:t>
            </a:r>
          </a:p>
          <a:p>
            <a:pPr lvl="1"/>
            <a:r>
              <a:rPr lang="en-US" dirty="0" smtClean="0"/>
              <a:t>Will have all the functionality of the BWT with the addition of 2 higher difficulty boards</a:t>
            </a:r>
          </a:p>
          <a:p>
            <a:pPr lvl="1"/>
            <a:r>
              <a:rPr lang="en-US" dirty="0" smtClean="0"/>
              <a:t>Can reach more people and help more people!</a:t>
            </a:r>
          </a:p>
          <a:p>
            <a:r>
              <a:rPr lang="en-US" dirty="0" smtClean="0"/>
              <a:t>Disadvantages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More then one board – so must reconfigure boards as students advance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More expensive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Must continually resupply </a:t>
            </a:r>
            <a:r>
              <a:rPr lang="en-US" dirty="0" smtClean="0">
                <a:solidFill>
                  <a:srgbClr val="7F7F7F"/>
                </a:solidFill>
              </a:rPr>
              <a:t>batteries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Overall, will reach more people because of independence from an actual computer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5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ball rolling…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supplies: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One main control module</a:t>
            </a:r>
          </a:p>
          <a:p>
            <a:pPr lvl="1"/>
            <a:r>
              <a:rPr lang="en-US" dirty="0" smtClean="0"/>
              <a:t>One primary user interface module</a:t>
            </a:r>
          </a:p>
          <a:p>
            <a:pPr lvl="1"/>
            <a:r>
              <a:rPr lang="en-US" dirty="0" smtClean="0"/>
              <a:t>One JTAG ICE </a:t>
            </a:r>
            <a:r>
              <a:rPr lang="en-US" dirty="0" err="1" smtClean="0"/>
              <a:t>MkII</a:t>
            </a:r>
            <a:r>
              <a:rPr lang="en-US" dirty="0" smtClean="0"/>
              <a:t> programmer with an ISP adapter</a:t>
            </a:r>
          </a:p>
          <a:p>
            <a:r>
              <a:rPr lang="en-US" dirty="0" smtClean="0"/>
              <a:t>Both modules came with preinstalled firmware which was removed in the form of a .hex file</a:t>
            </a:r>
          </a:p>
          <a:p>
            <a:r>
              <a:rPr lang="en-US" dirty="0" smtClean="0"/>
              <a:t>Both modules came with .c source files</a:t>
            </a:r>
          </a:p>
          <a:p>
            <a:r>
              <a:rPr lang="en-US" dirty="0" smtClean="0"/>
              <a:t>The existing firmware’s functionality did not match what came from the source code!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Was lost along the way in transition from the previous developer 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.hex pulled from the </a:t>
            </a:r>
            <a:r>
              <a:rPr lang="en-US" dirty="0" smtClean="0">
                <a:solidFill>
                  <a:srgbClr val="7F7F7F"/>
                </a:solidFill>
              </a:rPr>
              <a:t>board was </a:t>
            </a:r>
            <a:r>
              <a:rPr lang="en-US" dirty="0" smtClean="0">
                <a:solidFill>
                  <a:srgbClr val="7F7F7F"/>
                </a:solidFill>
              </a:rPr>
              <a:t>further developed than what the source files compiled to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0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waters…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foreseen:</a:t>
            </a:r>
          </a:p>
          <a:p>
            <a:pPr lvl="1"/>
            <a:r>
              <a:rPr lang="en-US" dirty="0" smtClean="0"/>
              <a:t>Delving into uncharted code </a:t>
            </a:r>
          </a:p>
          <a:p>
            <a:pPr lvl="1"/>
            <a:r>
              <a:rPr lang="en-US" dirty="0" smtClean="0"/>
              <a:t>Discovering the intentions of another programmer is often quite difficult</a:t>
            </a:r>
          </a:p>
          <a:p>
            <a:pPr lvl="1"/>
            <a:r>
              <a:rPr lang="en-US" dirty="0" smtClean="0"/>
              <a:t>Poor documentation at times and usually always in the places it hurt the most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raught with poor programming practices </a:t>
            </a:r>
          </a:p>
          <a:p>
            <a:r>
              <a:rPr lang="en-US" dirty="0" smtClean="0"/>
              <a:t>Tools for the attack:</a:t>
            </a:r>
            <a:endParaRPr lang="en-US" dirty="0"/>
          </a:p>
          <a:p>
            <a:pPr lvl="1"/>
            <a:r>
              <a:rPr lang="en-US" dirty="0" smtClean="0"/>
              <a:t>2 Senior </a:t>
            </a:r>
            <a:r>
              <a:rPr lang="en-US" dirty="0"/>
              <a:t>ECE, </a:t>
            </a:r>
            <a:r>
              <a:rPr lang="en-US" dirty="0" smtClean="0"/>
              <a:t>1Junior CS </a:t>
            </a:r>
          </a:p>
          <a:p>
            <a:pPr lvl="1"/>
            <a:r>
              <a:rPr lang="en-US" dirty="0" smtClean="0"/>
              <a:t>Members of the team already have a </a:t>
            </a:r>
            <a:r>
              <a:rPr lang="en-US" dirty="0"/>
              <a:t>background in embedded programming </a:t>
            </a:r>
            <a:endParaRPr lang="en-US" dirty="0" smtClean="0"/>
          </a:p>
          <a:p>
            <a:pPr lvl="1"/>
            <a:r>
              <a:rPr lang="en-US" dirty="0" smtClean="0"/>
              <a:t>A healthy helping of </a:t>
            </a:r>
            <a:r>
              <a:rPr lang="en-US" dirty="0" err="1" smtClean="0"/>
              <a:t>sticktoitiveness</a:t>
            </a:r>
            <a:r>
              <a:rPr lang="en-US" dirty="0" smtClean="0"/>
              <a:t>! </a:t>
            </a:r>
          </a:p>
          <a:p>
            <a:pPr lvl="1"/>
            <a:r>
              <a:rPr lang="en-US" dirty="0" smtClean="0"/>
              <a:t>A thirst for a challenge with a bright and meaningful reward!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5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attack!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set of materials – thus set up consistent weekly meetings to which we could all attend</a:t>
            </a:r>
          </a:p>
          <a:p>
            <a:pPr lvl="1"/>
            <a:r>
              <a:rPr lang="en-US" dirty="0" smtClean="0"/>
              <a:t>Monday/Wednesday 12:30 – 2:30</a:t>
            </a:r>
          </a:p>
          <a:p>
            <a:pPr lvl="1"/>
            <a:r>
              <a:rPr lang="en-US" dirty="0" smtClean="0"/>
              <a:t>Friday 1:00-5:00 (flexible hours)</a:t>
            </a:r>
          </a:p>
          <a:p>
            <a:r>
              <a:rPr lang="en-US" dirty="0" smtClean="0"/>
              <a:t>Our 5 week deliverable – replicate dot practice as seen on the BWT 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Additionally, continuously study and research the code and microcontrollers in order to provide better documentation for future developers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8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ball is 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1</a:t>
            </a:r>
          </a:p>
          <a:p>
            <a:pPr lvl="1"/>
            <a:r>
              <a:rPr lang="en-US" dirty="0" smtClean="0"/>
              <a:t>Learned to connect main control module to the primary user interface module</a:t>
            </a:r>
          </a:p>
          <a:p>
            <a:pPr lvl="1"/>
            <a:r>
              <a:rPr lang="en-US" dirty="0" smtClean="0"/>
              <a:t>Learned to connect the board to the computer and the programming device</a:t>
            </a:r>
          </a:p>
          <a:p>
            <a:pPr lvl="1"/>
            <a:r>
              <a:rPr lang="en-US" dirty="0" smtClean="0"/>
              <a:t>Learned the process to program the boards</a:t>
            </a:r>
          </a:p>
          <a:p>
            <a:pPr lvl="1"/>
            <a:r>
              <a:rPr lang="en-US" dirty="0" smtClean="0"/>
              <a:t>Addressed logistics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Tried to work in lab on a weekend but couldn’t! Needed card access to the stairwell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Acquired card access to the stairwell</a:t>
            </a:r>
          </a:p>
        </p:txBody>
      </p:sp>
    </p:spTree>
    <p:extLst>
      <p:ext uri="{BB962C8B-B14F-4D97-AF65-F5344CB8AC3E}">
        <p14:creationId xmlns:p14="http://schemas.microsoft.com/office/powerpoint/2010/main" val="374506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rolling…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2</a:t>
            </a:r>
          </a:p>
          <a:p>
            <a:pPr lvl="1"/>
            <a:r>
              <a:rPr lang="en-US" dirty="0" smtClean="0"/>
              <a:t>Controlled the playing of sound files</a:t>
            </a:r>
          </a:p>
          <a:p>
            <a:pPr lvl="1"/>
            <a:r>
              <a:rPr lang="en-US" dirty="0" smtClean="0"/>
              <a:t>Established serial connection between the main control module and the PC through </a:t>
            </a:r>
            <a:r>
              <a:rPr lang="en-US" dirty="0" smtClean="0">
                <a:solidFill>
                  <a:srgbClr val="7F7F7F"/>
                </a:solidFill>
              </a:rPr>
              <a:t>HyperTerminal</a:t>
            </a:r>
          </a:p>
          <a:p>
            <a:pPr lvl="1"/>
            <a:r>
              <a:rPr lang="en-US" dirty="0" smtClean="0"/>
              <a:t>Can receive printed debug statements over serial! 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</a:rPr>
              <a:t>Transmission of data </a:t>
            </a:r>
            <a:r>
              <a:rPr lang="en-US" dirty="0" smtClean="0">
                <a:solidFill>
                  <a:srgbClr val="7F7F7F"/>
                </a:solidFill>
              </a:rPr>
              <a:t>between main control module and </a:t>
            </a:r>
            <a:r>
              <a:rPr lang="en-US" dirty="0" smtClean="0">
                <a:solidFill>
                  <a:srgbClr val="7F7F7F"/>
                </a:solidFill>
                <a:sym typeface="Wingdings"/>
              </a:rPr>
              <a:t>PC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/>
              <a:t>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Debug cycle is incredibly long </a:t>
            </a:r>
          </a:p>
          <a:p>
            <a:pPr lvl="1"/>
            <a:r>
              <a:rPr lang="en-US" dirty="0"/>
              <a:t>Inconsistent behavior from the programmer</a:t>
            </a:r>
          </a:p>
          <a:p>
            <a:r>
              <a:rPr lang="en-US" dirty="0" smtClean="0"/>
              <a:t>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Patience?</a:t>
            </a:r>
          </a:p>
          <a:p>
            <a:pPr lvl="1"/>
            <a:r>
              <a:rPr lang="en-US" dirty="0"/>
              <a:t>Persistence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9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1191</TotalTime>
  <Words>1031</Words>
  <Application>Microsoft Macintosh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SABT 5 Week Progress Report</vt:lpstr>
      <vt:lpstr>What is the problem?</vt:lpstr>
      <vt:lpstr>What is the solution?</vt:lpstr>
      <vt:lpstr>A Better Solution!</vt:lpstr>
      <vt:lpstr>Getting the ball rolling…</vt:lpstr>
      <vt:lpstr>Testing the waters…</vt:lpstr>
      <vt:lpstr>Plan of attack!</vt:lpstr>
      <vt:lpstr>And the ball is rolling</vt:lpstr>
      <vt:lpstr>And rolling…</vt:lpstr>
      <vt:lpstr>Rolling right along</vt:lpstr>
      <vt:lpstr>They say a rolling stone gathers no moss…</vt:lpstr>
      <vt:lpstr>On the road again</vt:lpstr>
      <vt:lpstr>The Whopper</vt:lpstr>
      <vt:lpstr>Moving forward</vt:lpstr>
      <vt:lpstr>Questions?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SABT 5 Week Progress Report</dc:title>
  <dc:creator>Kory Stiger</dc:creator>
  <cp:lastModifiedBy>Kory Stiger</cp:lastModifiedBy>
  <cp:revision>34</cp:revision>
  <dcterms:created xsi:type="dcterms:W3CDTF">2013-02-18T22:51:43Z</dcterms:created>
  <dcterms:modified xsi:type="dcterms:W3CDTF">2013-02-19T19:23:11Z</dcterms:modified>
</cp:coreProperties>
</file>