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97384-3FA3-4052-BF6F-3715278E89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49A5A-A249-4CE1-A369-66DE30D5EE1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Dataset contains </a:t>
          </a:r>
          <a:r>
            <a:rPr lang="en-US" sz="2000" dirty="0" smtClean="0">
              <a:solidFill>
                <a:schemeClr val="tx1"/>
              </a:solidFill>
            </a:rPr>
            <a:t>details about Netflix movies and shows</a:t>
          </a:r>
          <a:endParaRPr lang="en-US" sz="2000" dirty="0">
            <a:solidFill>
              <a:schemeClr val="tx1"/>
            </a:solidFill>
          </a:endParaRPr>
        </a:p>
      </dgm:t>
    </dgm:pt>
    <dgm:pt modelId="{1F5CD955-F801-4E21-8C84-78C5B02E6033}" type="parTrans" cxnId="{71179CDC-6747-42FD-9287-1514B5AC24D9}">
      <dgm:prSet/>
      <dgm:spPr/>
      <dgm:t>
        <a:bodyPr/>
        <a:lstStyle/>
        <a:p>
          <a:endParaRPr lang="en-US"/>
        </a:p>
      </dgm:t>
    </dgm:pt>
    <dgm:pt modelId="{C11978B9-BCD5-4550-87F3-E27A4E2C0D0D}" type="sibTrans" cxnId="{71179CDC-6747-42FD-9287-1514B5AC24D9}">
      <dgm:prSet/>
      <dgm:spPr/>
      <dgm:t>
        <a:bodyPr/>
        <a:lstStyle/>
        <a:p>
          <a:endParaRPr lang="en-US"/>
        </a:p>
      </dgm:t>
    </dgm:pt>
    <dgm:pt modelId="{D8051286-7124-4F85-A6D9-866C9D42DAF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Data </a:t>
          </a:r>
          <a:r>
            <a:rPr lang="en-US" sz="2000" dirty="0" smtClean="0">
              <a:solidFill>
                <a:schemeClr val="tx1"/>
              </a:solidFill>
            </a:rPr>
            <a:t>from 1970 to 2021</a:t>
          </a:r>
          <a:endParaRPr lang="en-US" sz="2000" dirty="0">
            <a:solidFill>
              <a:schemeClr val="tx1"/>
            </a:solidFill>
          </a:endParaRPr>
        </a:p>
      </dgm:t>
    </dgm:pt>
    <dgm:pt modelId="{BFC6E878-AF8B-4634-A6EA-3B22D9F90BAF}" type="parTrans" cxnId="{B7BB13A4-C9D8-484F-81F7-52D503BABD41}">
      <dgm:prSet/>
      <dgm:spPr/>
      <dgm:t>
        <a:bodyPr/>
        <a:lstStyle/>
        <a:p>
          <a:endParaRPr lang="en-US"/>
        </a:p>
      </dgm:t>
    </dgm:pt>
    <dgm:pt modelId="{E370C605-CD4C-4882-9E06-31858D3C40C7}" type="sibTrans" cxnId="{B7BB13A4-C9D8-484F-81F7-52D503BABD41}">
      <dgm:prSet/>
      <dgm:spPr/>
      <dgm:t>
        <a:bodyPr/>
        <a:lstStyle/>
        <a:p>
          <a:endParaRPr lang="en-US"/>
        </a:p>
      </dgm:t>
    </dgm:pt>
    <dgm:pt modelId="{B7ACBCCA-7C17-42AB-AA71-55CDA2A1217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1900" dirty="0" smtClean="0"/>
        </a:p>
      </dgm:t>
    </dgm:pt>
    <dgm:pt modelId="{22A83147-88F2-4FB8-8203-9752448DD876}" type="parTrans" cxnId="{23173AE3-173D-4A8B-9925-C5A252B39144}">
      <dgm:prSet/>
      <dgm:spPr/>
      <dgm:t>
        <a:bodyPr/>
        <a:lstStyle/>
        <a:p>
          <a:endParaRPr lang="en-US"/>
        </a:p>
      </dgm:t>
    </dgm:pt>
    <dgm:pt modelId="{A4AA4EDB-636A-4B04-A2CB-0B206853AC75}" type="sibTrans" cxnId="{23173AE3-173D-4A8B-9925-C5A252B39144}">
      <dgm:prSet/>
      <dgm:spPr/>
      <dgm:t>
        <a:bodyPr/>
        <a:lstStyle/>
        <a:p>
          <a:endParaRPr lang="en-US"/>
        </a:p>
      </dgm:t>
    </dgm:pt>
    <dgm:pt modelId="{4827E6B8-A8CA-45F2-A5D9-394C36B6542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~8k </a:t>
          </a:r>
          <a:r>
            <a:rPr lang="en-US" sz="2000" dirty="0" smtClean="0">
              <a:solidFill>
                <a:schemeClr val="tx1"/>
              </a:solidFill>
            </a:rPr>
            <a:t>Records</a:t>
          </a:r>
          <a:endParaRPr lang="en-US" sz="3300" dirty="0">
            <a:solidFill>
              <a:schemeClr val="tx1"/>
            </a:solidFill>
          </a:endParaRPr>
        </a:p>
      </dgm:t>
    </dgm:pt>
    <dgm:pt modelId="{9575940D-537D-4C20-BFDC-922D00F31D2F}" type="parTrans" cxnId="{43C96B6E-A898-4420-AF06-1164C249FADA}">
      <dgm:prSet/>
      <dgm:spPr/>
      <dgm:t>
        <a:bodyPr/>
        <a:lstStyle/>
        <a:p>
          <a:endParaRPr lang="en-US"/>
        </a:p>
      </dgm:t>
    </dgm:pt>
    <dgm:pt modelId="{30520DB0-EA14-4F72-8337-A48EA069E7AE}" type="sibTrans" cxnId="{43C96B6E-A898-4420-AF06-1164C249FADA}">
      <dgm:prSet/>
      <dgm:spPr/>
      <dgm:t>
        <a:bodyPr/>
        <a:lstStyle/>
        <a:p>
          <a:endParaRPr lang="en-US"/>
        </a:p>
      </dgm:t>
    </dgm:pt>
    <dgm:pt modelId="{04804BCD-87FC-4406-9E16-FC4F3B7D2A0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Exploratory Data Analysis</a:t>
          </a:r>
        </a:p>
      </dgm:t>
    </dgm:pt>
    <dgm:pt modelId="{6CC35824-30E3-4568-ACE1-D5BAD921C5F3}" type="parTrans" cxnId="{4ADEBF83-A28E-4C94-94E3-D474852B779A}">
      <dgm:prSet/>
      <dgm:spPr/>
      <dgm:t>
        <a:bodyPr/>
        <a:lstStyle/>
        <a:p>
          <a:endParaRPr lang="en-US"/>
        </a:p>
      </dgm:t>
    </dgm:pt>
    <dgm:pt modelId="{0A4885E4-27C0-4717-8357-2EC09C2BD534}" type="sibTrans" cxnId="{4ADEBF83-A28E-4C94-94E3-D474852B779A}">
      <dgm:prSet/>
      <dgm:spPr/>
      <dgm:t>
        <a:bodyPr/>
        <a:lstStyle/>
        <a:p>
          <a:endParaRPr lang="en-US"/>
        </a:p>
      </dgm:t>
    </dgm:pt>
    <dgm:pt modelId="{B5ADBC52-999D-434F-8C42-1128F2034768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Country of Origin</a:t>
          </a:r>
          <a:endParaRPr lang="en-US" sz="2000" dirty="0">
            <a:solidFill>
              <a:schemeClr val="tx1"/>
            </a:solidFill>
          </a:endParaRPr>
        </a:p>
      </dgm:t>
    </dgm:pt>
    <dgm:pt modelId="{8F6A9883-5C5C-40AA-BEA2-E008815BC6A1}" type="parTrans" cxnId="{3BDFD50B-387E-436B-9FBF-585A819B80CA}">
      <dgm:prSet/>
      <dgm:spPr/>
      <dgm:t>
        <a:bodyPr/>
        <a:lstStyle/>
        <a:p>
          <a:endParaRPr lang="en-US"/>
        </a:p>
      </dgm:t>
    </dgm:pt>
    <dgm:pt modelId="{3CAEF3AF-53F3-4622-B02D-B1899E81A417}" type="sibTrans" cxnId="{3BDFD50B-387E-436B-9FBF-585A819B80CA}">
      <dgm:prSet/>
      <dgm:spPr/>
      <dgm:t>
        <a:bodyPr/>
        <a:lstStyle/>
        <a:p>
          <a:endParaRPr lang="en-US"/>
        </a:p>
      </dgm:t>
    </dgm:pt>
    <dgm:pt modelId="{0B3B8394-0291-4883-B08A-E3BDA03F1EA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1500" dirty="0"/>
        </a:p>
      </dgm:t>
    </dgm:pt>
    <dgm:pt modelId="{7ECE9BDC-45A8-47F6-B461-676398F72AE5}" type="parTrans" cxnId="{E6CB6A8A-BA67-44F4-89B7-74AE9B08E4A5}">
      <dgm:prSet/>
      <dgm:spPr/>
      <dgm:t>
        <a:bodyPr/>
        <a:lstStyle/>
        <a:p>
          <a:endParaRPr lang="en-US"/>
        </a:p>
      </dgm:t>
    </dgm:pt>
    <dgm:pt modelId="{3FFDC9BB-98A7-44A2-B7FA-1CB2F2CC7AE9}" type="sibTrans" cxnId="{E6CB6A8A-BA67-44F4-89B7-74AE9B08E4A5}">
      <dgm:prSet/>
      <dgm:spPr/>
      <dgm:t>
        <a:bodyPr/>
        <a:lstStyle/>
        <a:p>
          <a:endParaRPr lang="en-US"/>
        </a:p>
      </dgm:t>
    </dgm:pt>
    <dgm:pt modelId="{6F4FDC56-783A-4E27-B9F8-7A56E185CAB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Release Year</a:t>
          </a:r>
          <a:endParaRPr lang="en-US" sz="2000" dirty="0">
            <a:solidFill>
              <a:schemeClr val="tx1"/>
            </a:solidFill>
          </a:endParaRPr>
        </a:p>
      </dgm:t>
    </dgm:pt>
    <dgm:pt modelId="{2F3AD7C5-D8D1-490C-8232-58DFE4F2CF85}" type="parTrans" cxnId="{0DBCACBA-4898-4936-9DA4-4FB89CACE532}">
      <dgm:prSet/>
      <dgm:spPr/>
      <dgm:t>
        <a:bodyPr/>
        <a:lstStyle/>
        <a:p>
          <a:endParaRPr lang="en-US"/>
        </a:p>
      </dgm:t>
    </dgm:pt>
    <dgm:pt modelId="{7681E3B1-B406-4A55-95A3-A738CFEB2953}" type="sibTrans" cxnId="{0DBCACBA-4898-4936-9DA4-4FB89CACE532}">
      <dgm:prSet/>
      <dgm:spPr/>
      <dgm:t>
        <a:bodyPr/>
        <a:lstStyle/>
        <a:p>
          <a:endParaRPr lang="en-US"/>
        </a:p>
      </dgm:t>
    </dgm:pt>
    <dgm:pt modelId="{BF693A46-39AE-4249-9926-B3506C9B1AF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Genre</a:t>
          </a:r>
          <a:endParaRPr lang="en-US" sz="2000" dirty="0">
            <a:solidFill>
              <a:schemeClr val="tx1"/>
            </a:solidFill>
          </a:endParaRPr>
        </a:p>
      </dgm:t>
    </dgm:pt>
    <dgm:pt modelId="{67D1C7BC-DADB-4F56-A3C9-7257EA05981C}" type="parTrans" cxnId="{DEFA70C2-524D-4E61-8267-EBE4819CF39D}">
      <dgm:prSet/>
      <dgm:spPr/>
      <dgm:t>
        <a:bodyPr/>
        <a:lstStyle/>
        <a:p>
          <a:endParaRPr lang="en-US"/>
        </a:p>
      </dgm:t>
    </dgm:pt>
    <dgm:pt modelId="{2D397048-5B29-4F24-BA8B-564059C41F95}" type="sibTrans" cxnId="{DEFA70C2-524D-4E61-8267-EBE4819CF39D}">
      <dgm:prSet/>
      <dgm:spPr/>
      <dgm:t>
        <a:bodyPr/>
        <a:lstStyle/>
        <a:p>
          <a:endParaRPr lang="en-US"/>
        </a:p>
      </dgm:t>
    </dgm:pt>
    <dgm:pt modelId="{BB38D15C-1482-4714-9507-6467A37D5364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Rating</a:t>
          </a:r>
          <a:endParaRPr lang="en-US" sz="2000" dirty="0">
            <a:solidFill>
              <a:schemeClr val="tx1"/>
            </a:solidFill>
          </a:endParaRPr>
        </a:p>
      </dgm:t>
    </dgm:pt>
    <dgm:pt modelId="{C563AD9C-71A4-49D9-B607-12D899FEEA46}" type="parTrans" cxnId="{63A22A5D-B1F4-4047-AF32-958EBF1DC925}">
      <dgm:prSet/>
      <dgm:spPr/>
      <dgm:t>
        <a:bodyPr/>
        <a:lstStyle/>
        <a:p>
          <a:endParaRPr lang="en-US"/>
        </a:p>
      </dgm:t>
    </dgm:pt>
    <dgm:pt modelId="{899C86C4-89A3-4CFF-A62D-464EFC9652FA}" type="sibTrans" cxnId="{63A22A5D-B1F4-4047-AF32-958EBF1DC925}">
      <dgm:prSet/>
      <dgm:spPr/>
      <dgm:t>
        <a:bodyPr/>
        <a:lstStyle/>
        <a:p>
          <a:endParaRPr lang="en-US"/>
        </a:p>
      </dgm:t>
    </dgm:pt>
    <dgm:pt modelId="{240B2DAD-8556-4BEB-9B57-2EC99F9FABCA}" type="pres">
      <dgm:prSet presAssocID="{39197384-3FA3-4052-BF6F-3715278E89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53E35-3C7C-4DAB-81FD-70561A3DEE34}" type="pres">
      <dgm:prSet presAssocID="{4EB49A5A-A249-4CE1-A369-66DE30D5EE11}" presName="node" presStyleLbl="node1" presStyleIdx="0" presStyleCnt="5" custScaleY="114301" custLinFactNeighborX="-2963" custLinFactNeighborY="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A7848-94DC-4C22-946C-C0D20F8909B3}" type="pres">
      <dgm:prSet presAssocID="{C11978B9-BCD5-4550-87F3-E27A4E2C0D0D}" presName="sibTrans" presStyleCnt="0"/>
      <dgm:spPr/>
    </dgm:pt>
    <dgm:pt modelId="{078F1A20-2AE9-40B7-94CD-C201A5A72FA9}" type="pres">
      <dgm:prSet presAssocID="{D8051286-7124-4F85-A6D9-866C9D42DAFA}" presName="node" presStyleLbl="node1" presStyleIdx="1" presStyleCnt="5" custScaleY="116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2068B-27FC-4522-876F-0FE38F3285AB}" type="pres">
      <dgm:prSet presAssocID="{E370C605-CD4C-4882-9E06-31858D3C40C7}" presName="sibTrans" presStyleCnt="0"/>
      <dgm:spPr/>
    </dgm:pt>
    <dgm:pt modelId="{0EDFC86C-3375-4F93-A1E8-43BA53E19406}" type="pres">
      <dgm:prSet presAssocID="{B7ACBCCA-7C17-42AB-AA71-55CDA2A1217D}" presName="node" presStyleLbl="node1" presStyleIdx="2" presStyleCnt="5" custScaleY="1166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8B863-1D38-43E4-AC5D-543607A66070}" type="pres">
      <dgm:prSet presAssocID="{A4AA4EDB-636A-4B04-A2CB-0B206853AC75}" presName="sibTrans" presStyleCnt="0"/>
      <dgm:spPr/>
    </dgm:pt>
    <dgm:pt modelId="{B744D7FE-CA08-4069-90BC-A80CC7C44577}" type="pres">
      <dgm:prSet presAssocID="{4827E6B8-A8CA-45F2-A5D9-394C36B6542B}" presName="node" presStyleLbl="node1" presStyleIdx="3" presStyleCnt="5" custLinFactNeighborX="-225" custLinFactNeighborY="10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F59EC-9624-4018-964D-8D0D2B746C3C}" type="pres">
      <dgm:prSet presAssocID="{30520DB0-EA14-4F72-8337-A48EA069E7AE}" presName="sibTrans" presStyleCnt="0"/>
      <dgm:spPr/>
    </dgm:pt>
    <dgm:pt modelId="{C09AC2B1-F4E4-4D82-B893-A6EFA2F31DD8}" type="pres">
      <dgm:prSet presAssocID="{04804BCD-87FC-4406-9E16-FC4F3B7D2A09}" presName="node" presStyleLbl="node1" presStyleIdx="4" presStyleCnt="5" custLinFactNeighborX="-676" custLinFactNeighborY="10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CB6A8A-BA67-44F4-89B7-74AE9B08E4A5}" srcId="{B7ACBCCA-7C17-42AB-AA71-55CDA2A1217D}" destId="{0B3B8394-0291-4883-B08A-E3BDA03F1EAA}" srcOrd="4" destOrd="0" parTransId="{7ECE9BDC-45A8-47F6-B461-676398F72AE5}" sibTransId="{3FFDC9BB-98A7-44A2-B7FA-1CB2F2CC7AE9}"/>
    <dgm:cxn modelId="{0DBCACBA-4898-4936-9DA4-4FB89CACE532}" srcId="{B7ACBCCA-7C17-42AB-AA71-55CDA2A1217D}" destId="{6F4FDC56-783A-4E27-B9F8-7A56E185CABE}" srcOrd="1" destOrd="0" parTransId="{2F3AD7C5-D8D1-490C-8232-58DFE4F2CF85}" sibTransId="{7681E3B1-B406-4A55-95A3-A738CFEB2953}"/>
    <dgm:cxn modelId="{4ADEBF83-A28E-4C94-94E3-D474852B779A}" srcId="{39197384-3FA3-4052-BF6F-3715278E8916}" destId="{04804BCD-87FC-4406-9E16-FC4F3B7D2A09}" srcOrd="4" destOrd="0" parTransId="{6CC35824-30E3-4568-ACE1-D5BAD921C5F3}" sibTransId="{0A4885E4-27C0-4717-8357-2EC09C2BD534}"/>
    <dgm:cxn modelId="{B7BB13A4-C9D8-484F-81F7-52D503BABD41}" srcId="{39197384-3FA3-4052-BF6F-3715278E8916}" destId="{D8051286-7124-4F85-A6D9-866C9D42DAFA}" srcOrd="1" destOrd="0" parTransId="{BFC6E878-AF8B-4634-A6EA-3B22D9F90BAF}" sibTransId="{E370C605-CD4C-4882-9E06-31858D3C40C7}"/>
    <dgm:cxn modelId="{3BDFD50B-387E-436B-9FBF-585A819B80CA}" srcId="{B7ACBCCA-7C17-42AB-AA71-55CDA2A1217D}" destId="{B5ADBC52-999D-434F-8C42-1128F2034768}" srcOrd="0" destOrd="0" parTransId="{8F6A9883-5C5C-40AA-BEA2-E008815BC6A1}" sibTransId="{3CAEF3AF-53F3-4622-B02D-B1899E81A417}"/>
    <dgm:cxn modelId="{43C96B6E-A898-4420-AF06-1164C249FADA}" srcId="{39197384-3FA3-4052-BF6F-3715278E8916}" destId="{4827E6B8-A8CA-45F2-A5D9-394C36B6542B}" srcOrd="3" destOrd="0" parTransId="{9575940D-537D-4C20-BFDC-922D00F31D2F}" sibTransId="{30520DB0-EA14-4F72-8337-A48EA069E7AE}"/>
    <dgm:cxn modelId="{CF3D57B4-627E-4B10-809A-90D0A25A1D48}" type="presOf" srcId="{6F4FDC56-783A-4E27-B9F8-7A56E185CABE}" destId="{0EDFC86C-3375-4F93-A1E8-43BA53E19406}" srcOrd="0" destOrd="2" presId="urn:microsoft.com/office/officeart/2005/8/layout/default"/>
    <dgm:cxn modelId="{6E0E8A3B-1384-4DFE-BEBF-59227A538BD1}" type="presOf" srcId="{4EB49A5A-A249-4CE1-A369-66DE30D5EE11}" destId="{0E453E35-3C7C-4DAB-81FD-70561A3DEE34}" srcOrd="0" destOrd="0" presId="urn:microsoft.com/office/officeart/2005/8/layout/default"/>
    <dgm:cxn modelId="{0119F461-6107-4426-A2EC-AAC9796C7C5A}" type="presOf" srcId="{BB38D15C-1482-4714-9507-6467A37D5364}" destId="{0EDFC86C-3375-4F93-A1E8-43BA53E19406}" srcOrd="0" destOrd="4" presId="urn:microsoft.com/office/officeart/2005/8/layout/default"/>
    <dgm:cxn modelId="{63A22A5D-B1F4-4047-AF32-958EBF1DC925}" srcId="{B7ACBCCA-7C17-42AB-AA71-55CDA2A1217D}" destId="{BB38D15C-1482-4714-9507-6467A37D5364}" srcOrd="3" destOrd="0" parTransId="{C563AD9C-71A4-49D9-B607-12D899FEEA46}" sibTransId="{899C86C4-89A3-4CFF-A62D-464EFC9652FA}"/>
    <dgm:cxn modelId="{3D8F8281-D2E8-44BE-9EF2-A629CCFC115E}" type="presOf" srcId="{0B3B8394-0291-4883-B08A-E3BDA03F1EAA}" destId="{0EDFC86C-3375-4F93-A1E8-43BA53E19406}" srcOrd="0" destOrd="5" presId="urn:microsoft.com/office/officeart/2005/8/layout/default"/>
    <dgm:cxn modelId="{DEFA70C2-524D-4E61-8267-EBE4819CF39D}" srcId="{B7ACBCCA-7C17-42AB-AA71-55CDA2A1217D}" destId="{BF693A46-39AE-4249-9926-B3506C9B1AF7}" srcOrd="2" destOrd="0" parTransId="{67D1C7BC-DADB-4F56-A3C9-7257EA05981C}" sibTransId="{2D397048-5B29-4F24-BA8B-564059C41F95}"/>
    <dgm:cxn modelId="{23173AE3-173D-4A8B-9925-C5A252B39144}" srcId="{39197384-3FA3-4052-BF6F-3715278E8916}" destId="{B7ACBCCA-7C17-42AB-AA71-55CDA2A1217D}" srcOrd="2" destOrd="0" parTransId="{22A83147-88F2-4FB8-8203-9752448DD876}" sibTransId="{A4AA4EDB-636A-4B04-A2CB-0B206853AC75}"/>
    <dgm:cxn modelId="{F9CE8B7C-38C2-4B18-A62B-1A2815C6DA81}" type="presOf" srcId="{B5ADBC52-999D-434F-8C42-1128F2034768}" destId="{0EDFC86C-3375-4F93-A1E8-43BA53E19406}" srcOrd="0" destOrd="1" presId="urn:microsoft.com/office/officeart/2005/8/layout/default"/>
    <dgm:cxn modelId="{318BC1B1-87A5-4699-8AB3-A8BA17016126}" type="presOf" srcId="{B7ACBCCA-7C17-42AB-AA71-55CDA2A1217D}" destId="{0EDFC86C-3375-4F93-A1E8-43BA53E19406}" srcOrd="0" destOrd="0" presId="urn:microsoft.com/office/officeart/2005/8/layout/default"/>
    <dgm:cxn modelId="{71179CDC-6747-42FD-9287-1514B5AC24D9}" srcId="{39197384-3FA3-4052-BF6F-3715278E8916}" destId="{4EB49A5A-A249-4CE1-A369-66DE30D5EE11}" srcOrd="0" destOrd="0" parTransId="{1F5CD955-F801-4E21-8C84-78C5B02E6033}" sibTransId="{C11978B9-BCD5-4550-87F3-E27A4E2C0D0D}"/>
    <dgm:cxn modelId="{4FAE726D-056D-4033-B805-B759A4EDBEDE}" type="presOf" srcId="{4827E6B8-A8CA-45F2-A5D9-394C36B6542B}" destId="{B744D7FE-CA08-4069-90BC-A80CC7C44577}" srcOrd="0" destOrd="0" presId="urn:microsoft.com/office/officeart/2005/8/layout/default"/>
    <dgm:cxn modelId="{23DC87E4-9441-430B-8CC3-9443B676A571}" type="presOf" srcId="{D8051286-7124-4F85-A6D9-866C9D42DAFA}" destId="{078F1A20-2AE9-40B7-94CD-C201A5A72FA9}" srcOrd="0" destOrd="0" presId="urn:microsoft.com/office/officeart/2005/8/layout/default"/>
    <dgm:cxn modelId="{01B4298A-C2FF-4C51-8F1B-2A45006003A3}" type="presOf" srcId="{39197384-3FA3-4052-BF6F-3715278E8916}" destId="{240B2DAD-8556-4BEB-9B57-2EC99F9FABCA}" srcOrd="0" destOrd="0" presId="urn:microsoft.com/office/officeart/2005/8/layout/default"/>
    <dgm:cxn modelId="{43B710B5-5643-4704-A6BD-C94565887551}" type="presOf" srcId="{BF693A46-39AE-4249-9926-B3506C9B1AF7}" destId="{0EDFC86C-3375-4F93-A1E8-43BA53E19406}" srcOrd="0" destOrd="3" presId="urn:microsoft.com/office/officeart/2005/8/layout/default"/>
    <dgm:cxn modelId="{E0BB70FC-D654-4484-A5CA-98FE077523D4}" type="presOf" srcId="{04804BCD-87FC-4406-9E16-FC4F3B7D2A09}" destId="{C09AC2B1-F4E4-4D82-B893-A6EFA2F31DD8}" srcOrd="0" destOrd="0" presId="urn:microsoft.com/office/officeart/2005/8/layout/default"/>
    <dgm:cxn modelId="{BA3A936F-8398-4DA2-8DBF-934DD5C31A40}" type="presParOf" srcId="{240B2DAD-8556-4BEB-9B57-2EC99F9FABCA}" destId="{0E453E35-3C7C-4DAB-81FD-70561A3DEE34}" srcOrd="0" destOrd="0" presId="urn:microsoft.com/office/officeart/2005/8/layout/default"/>
    <dgm:cxn modelId="{7436670C-D5EF-402D-804A-B60F17680A77}" type="presParOf" srcId="{240B2DAD-8556-4BEB-9B57-2EC99F9FABCA}" destId="{DA1A7848-94DC-4C22-946C-C0D20F8909B3}" srcOrd="1" destOrd="0" presId="urn:microsoft.com/office/officeart/2005/8/layout/default"/>
    <dgm:cxn modelId="{2CC9FB69-7CC2-422F-897B-38C3EF4BA039}" type="presParOf" srcId="{240B2DAD-8556-4BEB-9B57-2EC99F9FABCA}" destId="{078F1A20-2AE9-40B7-94CD-C201A5A72FA9}" srcOrd="2" destOrd="0" presId="urn:microsoft.com/office/officeart/2005/8/layout/default"/>
    <dgm:cxn modelId="{79517EB8-3632-4A2C-A69F-907BC8CD0357}" type="presParOf" srcId="{240B2DAD-8556-4BEB-9B57-2EC99F9FABCA}" destId="{4782068B-27FC-4522-876F-0FE38F3285AB}" srcOrd="3" destOrd="0" presId="urn:microsoft.com/office/officeart/2005/8/layout/default"/>
    <dgm:cxn modelId="{05BDF39B-06C2-4F72-BE4E-B8ABC5775ABA}" type="presParOf" srcId="{240B2DAD-8556-4BEB-9B57-2EC99F9FABCA}" destId="{0EDFC86C-3375-4F93-A1E8-43BA53E19406}" srcOrd="4" destOrd="0" presId="urn:microsoft.com/office/officeart/2005/8/layout/default"/>
    <dgm:cxn modelId="{7AE58CA5-7360-451C-A333-81A2DCFD0082}" type="presParOf" srcId="{240B2DAD-8556-4BEB-9B57-2EC99F9FABCA}" destId="{ECB8B863-1D38-43E4-AC5D-543607A66070}" srcOrd="5" destOrd="0" presId="urn:microsoft.com/office/officeart/2005/8/layout/default"/>
    <dgm:cxn modelId="{2AE0C5D2-16CB-41A5-938D-2FF199807E73}" type="presParOf" srcId="{240B2DAD-8556-4BEB-9B57-2EC99F9FABCA}" destId="{B744D7FE-CA08-4069-90BC-A80CC7C44577}" srcOrd="6" destOrd="0" presId="urn:microsoft.com/office/officeart/2005/8/layout/default"/>
    <dgm:cxn modelId="{38238DC9-05E3-4E84-ADD6-1351B9C1DE8A}" type="presParOf" srcId="{240B2DAD-8556-4BEB-9B57-2EC99F9FABCA}" destId="{E44F59EC-9624-4018-964D-8D0D2B746C3C}" srcOrd="7" destOrd="0" presId="urn:microsoft.com/office/officeart/2005/8/layout/default"/>
    <dgm:cxn modelId="{9983C7B2-B009-4ED4-8D3E-6B0A6F252ECC}" type="presParOf" srcId="{240B2DAD-8556-4BEB-9B57-2EC99F9FABCA}" destId="{C09AC2B1-F4E4-4D82-B893-A6EFA2F31DD8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011B-6AD3-4E7E-8CE6-7D85EB44A7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645CA-4632-4376-94C3-3E9592BE34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645CA-4632-4376-94C3-3E9592BE34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B88C-A99D-4395-8054-BD5878A11E4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DE5A-9C6F-412B-8F6B-CF3D010B79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0" y="0"/>
            <a:ext cx="91411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62000" y="381000"/>
            <a:ext cx="8001000" cy="1524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Movies are more frequently released on </a:t>
            </a:r>
            <a:r>
              <a:rPr lang="en-US" sz="2800" b="1" dirty="0"/>
              <a:t>N</a:t>
            </a:r>
            <a:r>
              <a:rPr lang="en-US" sz="2800" b="1" dirty="0" smtClean="0"/>
              <a:t>etflix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562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Most of the movies originated from US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TV-MA rated movies were mostly released in recent years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Maximum number of movies and shows were released between 2015 and 2020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Dramas were the most popular type of movie genre streamed on </a:t>
            </a:r>
            <a:r>
              <a:rPr lang="en-US" sz="2800" b="1" dirty="0"/>
              <a:t>N</a:t>
            </a:r>
            <a:r>
              <a:rPr lang="en-US" sz="2800" b="1" dirty="0" smtClean="0"/>
              <a:t>etflix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July and December are the most suitable months for releases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192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On-screen Show (4:3)</PresentationFormat>
  <Paragraphs>16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Movies are more frequently released on Netflix</vt:lpstr>
      <vt:lpstr>Most of the movies originated from US</vt:lpstr>
      <vt:lpstr>TV-MA rated movies were mostly released in recent years</vt:lpstr>
      <vt:lpstr>Maximum number of movies and shows were released between 2015 and 2020</vt:lpstr>
      <vt:lpstr>Dramas were the most popular type of movie genre streamed on Netflix</vt:lpstr>
      <vt:lpstr>July and December are the most suitable months for releases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2022-03-13T08:14:30Z</dcterms:created>
  <dcterms:modified xsi:type="dcterms:W3CDTF">2022-03-13T09:12:07Z</dcterms:modified>
</cp:coreProperties>
</file>