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97384-3FA3-4052-BF6F-3715278E89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B49A5A-A249-4CE1-A369-66DE30D5EE11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000" dirty="0" smtClean="0"/>
            <a:t>Dataset contains State-wise testing details in India</a:t>
          </a:r>
          <a:endParaRPr lang="en-US" sz="2000" dirty="0"/>
        </a:p>
      </dgm:t>
    </dgm:pt>
    <dgm:pt modelId="{1F5CD955-F801-4E21-8C84-78C5B02E6033}" type="parTrans" cxnId="{71179CDC-6747-42FD-9287-1514B5AC24D9}">
      <dgm:prSet/>
      <dgm:spPr/>
      <dgm:t>
        <a:bodyPr/>
        <a:lstStyle/>
        <a:p>
          <a:endParaRPr lang="en-US"/>
        </a:p>
      </dgm:t>
    </dgm:pt>
    <dgm:pt modelId="{C11978B9-BCD5-4550-87F3-E27A4E2C0D0D}" type="sibTrans" cxnId="{71179CDC-6747-42FD-9287-1514B5AC24D9}">
      <dgm:prSet/>
      <dgm:spPr/>
      <dgm:t>
        <a:bodyPr/>
        <a:lstStyle/>
        <a:p>
          <a:endParaRPr lang="en-US"/>
        </a:p>
      </dgm:t>
    </dgm:pt>
    <dgm:pt modelId="{D8051286-7124-4F85-A6D9-866C9D42DAFA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000" dirty="0" smtClean="0"/>
            <a:t>Data for 2020 and 2021</a:t>
          </a:r>
          <a:endParaRPr lang="en-US" sz="2000" dirty="0"/>
        </a:p>
      </dgm:t>
    </dgm:pt>
    <dgm:pt modelId="{BFC6E878-AF8B-4634-A6EA-3B22D9F90BAF}" type="parTrans" cxnId="{B7BB13A4-C9D8-484F-81F7-52D503BABD41}">
      <dgm:prSet/>
      <dgm:spPr/>
      <dgm:t>
        <a:bodyPr/>
        <a:lstStyle/>
        <a:p>
          <a:endParaRPr lang="en-US"/>
        </a:p>
      </dgm:t>
    </dgm:pt>
    <dgm:pt modelId="{E370C605-CD4C-4882-9E06-31858D3C40C7}" type="sibTrans" cxnId="{B7BB13A4-C9D8-484F-81F7-52D503BABD41}">
      <dgm:prSet/>
      <dgm:spPr/>
      <dgm:t>
        <a:bodyPr/>
        <a:lstStyle/>
        <a:p>
          <a:endParaRPr lang="en-US"/>
        </a:p>
      </dgm:t>
    </dgm:pt>
    <dgm:pt modelId="{B7ACBCCA-7C17-42AB-AA71-55CDA2A1217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900" dirty="0" smtClean="0"/>
        </a:p>
      </dgm:t>
    </dgm:pt>
    <dgm:pt modelId="{22A83147-88F2-4FB8-8203-9752448DD876}" type="parTrans" cxnId="{23173AE3-173D-4A8B-9925-C5A252B39144}">
      <dgm:prSet/>
      <dgm:spPr/>
      <dgm:t>
        <a:bodyPr/>
        <a:lstStyle/>
        <a:p>
          <a:endParaRPr lang="en-US"/>
        </a:p>
      </dgm:t>
    </dgm:pt>
    <dgm:pt modelId="{A4AA4EDB-636A-4B04-A2CB-0B206853AC75}" type="sibTrans" cxnId="{23173AE3-173D-4A8B-9925-C5A252B39144}">
      <dgm:prSet/>
      <dgm:spPr/>
      <dgm:t>
        <a:bodyPr/>
        <a:lstStyle/>
        <a:p>
          <a:endParaRPr lang="en-US"/>
        </a:p>
      </dgm:t>
    </dgm:pt>
    <dgm:pt modelId="{4827E6B8-A8CA-45F2-A5D9-394C36B6542B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000" dirty="0" smtClean="0"/>
            <a:t>~16k Records</a:t>
          </a:r>
          <a:endParaRPr lang="en-US" sz="3300" dirty="0"/>
        </a:p>
      </dgm:t>
    </dgm:pt>
    <dgm:pt modelId="{9575940D-537D-4C20-BFDC-922D00F31D2F}" type="parTrans" cxnId="{43C96B6E-A898-4420-AF06-1164C249FADA}">
      <dgm:prSet/>
      <dgm:spPr/>
      <dgm:t>
        <a:bodyPr/>
        <a:lstStyle/>
        <a:p>
          <a:endParaRPr lang="en-US"/>
        </a:p>
      </dgm:t>
    </dgm:pt>
    <dgm:pt modelId="{30520DB0-EA14-4F72-8337-A48EA069E7AE}" type="sibTrans" cxnId="{43C96B6E-A898-4420-AF06-1164C249FADA}">
      <dgm:prSet/>
      <dgm:spPr/>
      <dgm:t>
        <a:bodyPr/>
        <a:lstStyle/>
        <a:p>
          <a:endParaRPr lang="en-US"/>
        </a:p>
      </dgm:t>
    </dgm:pt>
    <dgm:pt modelId="{04804BCD-87FC-4406-9E16-FC4F3B7D2A0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000" dirty="0" smtClean="0"/>
            <a:t>Exploratory Data Analysis</a:t>
          </a:r>
        </a:p>
      </dgm:t>
    </dgm:pt>
    <dgm:pt modelId="{6CC35824-30E3-4568-ACE1-D5BAD921C5F3}" type="parTrans" cxnId="{4ADEBF83-A28E-4C94-94E3-D474852B779A}">
      <dgm:prSet/>
      <dgm:spPr/>
      <dgm:t>
        <a:bodyPr/>
        <a:lstStyle/>
        <a:p>
          <a:endParaRPr lang="en-US"/>
        </a:p>
      </dgm:t>
    </dgm:pt>
    <dgm:pt modelId="{0A4885E4-27C0-4717-8357-2EC09C2BD534}" type="sibTrans" cxnId="{4ADEBF83-A28E-4C94-94E3-D474852B779A}">
      <dgm:prSet/>
      <dgm:spPr/>
      <dgm:t>
        <a:bodyPr/>
        <a:lstStyle/>
        <a:p>
          <a:endParaRPr lang="en-US"/>
        </a:p>
      </dgm:t>
    </dgm:pt>
    <dgm:pt modelId="{B5ADBC52-999D-434F-8C42-1128F2034768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000" dirty="0" smtClean="0"/>
            <a:t>Total Samples</a:t>
          </a:r>
          <a:endParaRPr lang="en-US" sz="2000" dirty="0"/>
        </a:p>
      </dgm:t>
    </dgm:pt>
    <dgm:pt modelId="{8F6A9883-5C5C-40AA-BEA2-E008815BC6A1}" type="parTrans" cxnId="{3BDFD50B-387E-436B-9FBF-585A819B80CA}">
      <dgm:prSet/>
      <dgm:spPr/>
      <dgm:t>
        <a:bodyPr/>
        <a:lstStyle/>
        <a:p>
          <a:endParaRPr lang="en-US"/>
        </a:p>
      </dgm:t>
    </dgm:pt>
    <dgm:pt modelId="{3CAEF3AF-53F3-4622-B02D-B1899E81A417}" type="sibTrans" cxnId="{3BDFD50B-387E-436B-9FBF-585A819B80CA}">
      <dgm:prSet/>
      <dgm:spPr/>
      <dgm:t>
        <a:bodyPr/>
        <a:lstStyle/>
        <a:p>
          <a:endParaRPr lang="en-US"/>
        </a:p>
      </dgm:t>
    </dgm:pt>
    <dgm:pt modelId="{0B3B8394-0291-4883-B08A-E3BDA03F1EAA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500" dirty="0"/>
        </a:p>
      </dgm:t>
    </dgm:pt>
    <dgm:pt modelId="{7ECE9BDC-45A8-47F6-B461-676398F72AE5}" type="parTrans" cxnId="{E6CB6A8A-BA67-44F4-89B7-74AE9B08E4A5}">
      <dgm:prSet/>
      <dgm:spPr/>
      <dgm:t>
        <a:bodyPr/>
        <a:lstStyle/>
        <a:p>
          <a:endParaRPr lang="en-US"/>
        </a:p>
      </dgm:t>
    </dgm:pt>
    <dgm:pt modelId="{3FFDC9BB-98A7-44A2-B7FA-1CB2F2CC7AE9}" type="sibTrans" cxnId="{E6CB6A8A-BA67-44F4-89B7-74AE9B08E4A5}">
      <dgm:prSet/>
      <dgm:spPr/>
      <dgm:t>
        <a:bodyPr/>
        <a:lstStyle/>
        <a:p>
          <a:endParaRPr lang="en-US"/>
        </a:p>
      </dgm:t>
    </dgm:pt>
    <dgm:pt modelId="{0534A35A-8FD1-4ECB-9105-8709C048BA1A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000" dirty="0" smtClean="0"/>
            <a:t>Positive</a:t>
          </a:r>
          <a:endParaRPr lang="en-US" sz="2000" dirty="0"/>
        </a:p>
      </dgm:t>
    </dgm:pt>
    <dgm:pt modelId="{BF6493FB-F3FF-4903-850A-524DFE58C149}" type="parTrans" cxnId="{D14EE964-8284-4F7D-B3BA-227BC64A7183}">
      <dgm:prSet/>
      <dgm:spPr/>
      <dgm:t>
        <a:bodyPr/>
        <a:lstStyle/>
        <a:p>
          <a:endParaRPr lang="en-US"/>
        </a:p>
      </dgm:t>
    </dgm:pt>
    <dgm:pt modelId="{B6F9573F-6217-495C-9ED9-23862BFC5A0D}" type="sibTrans" cxnId="{D14EE964-8284-4F7D-B3BA-227BC64A7183}">
      <dgm:prSet/>
      <dgm:spPr/>
      <dgm:t>
        <a:bodyPr/>
        <a:lstStyle/>
        <a:p>
          <a:endParaRPr lang="en-US"/>
        </a:p>
      </dgm:t>
    </dgm:pt>
    <dgm:pt modelId="{2A17A109-AC57-44BF-85BE-09D693F71449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000" dirty="0" smtClean="0"/>
            <a:t>Negative</a:t>
          </a:r>
          <a:endParaRPr lang="en-US" sz="2000" dirty="0"/>
        </a:p>
      </dgm:t>
    </dgm:pt>
    <dgm:pt modelId="{93D5BEC7-5FC7-4C5E-A628-10AC2DF189EF}" type="parTrans" cxnId="{D8C2AC50-4CC0-47A0-B047-5FF31136C265}">
      <dgm:prSet/>
      <dgm:spPr/>
      <dgm:t>
        <a:bodyPr/>
        <a:lstStyle/>
        <a:p>
          <a:endParaRPr lang="en-US"/>
        </a:p>
      </dgm:t>
    </dgm:pt>
    <dgm:pt modelId="{936533A2-2987-4D37-9F59-D2A11D2C18A8}" type="sibTrans" cxnId="{D8C2AC50-4CC0-47A0-B047-5FF31136C265}">
      <dgm:prSet/>
      <dgm:spPr/>
      <dgm:t>
        <a:bodyPr/>
        <a:lstStyle/>
        <a:p>
          <a:endParaRPr lang="en-US"/>
        </a:p>
      </dgm:t>
    </dgm:pt>
    <dgm:pt modelId="{240B2DAD-8556-4BEB-9B57-2EC99F9FABCA}" type="pres">
      <dgm:prSet presAssocID="{39197384-3FA3-4052-BF6F-3715278E891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453E35-3C7C-4DAB-81FD-70561A3DEE34}" type="pres">
      <dgm:prSet presAssocID="{4EB49A5A-A249-4CE1-A369-66DE30D5EE1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A7848-94DC-4C22-946C-C0D20F8909B3}" type="pres">
      <dgm:prSet presAssocID="{C11978B9-BCD5-4550-87F3-E27A4E2C0D0D}" presName="sibTrans" presStyleCnt="0"/>
      <dgm:spPr/>
    </dgm:pt>
    <dgm:pt modelId="{078F1A20-2AE9-40B7-94CD-C201A5A72FA9}" type="pres">
      <dgm:prSet presAssocID="{D8051286-7124-4F85-A6D9-866C9D42DAF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2068B-27FC-4522-876F-0FE38F3285AB}" type="pres">
      <dgm:prSet presAssocID="{E370C605-CD4C-4882-9E06-31858D3C40C7}" presName="sibTrans" presStyleCnt="0"/>
      <dgm:spPr/>
    </dgm:pt>
    <dgm:pt modelId="{0EDFC86C-3375-4F93-A1E8-43BA53E19406}" type="pres">
      <dgm:prSet presAssocID="{B7ACBCCA-7C17-42AB-AA71-55CDA2A1217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8B863-1D38-43E4-AC5D-543607A66070}" type="pres">
      <dgm:prSet presAssocID="{A4AA4EDB-636A-4B04-A2CB-0B206853AC75}" presName="sibTrans" presStyleCnt="0"/>
      <dgm:spPr/>
    </dgm:pt>
    <dgm:pt modelId="{B744D7FE-CA08-4069-90BC-A80CC7C44577}" type="pres">
      <dgm:prSet presAssocID="{4827E6B8-A8CA-45F2-A5D9-394C36B6542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F59EC-9624-4018-964D-8D0D2B746C3C}" type="pres">
      <dgm:prSet presAssocID="{30520DB0-EA14-4F72-8337-A48EA069E7AE}" presName="sibTrans" presStyleCnt="0"/>
      <dgm:spPr/>
    </dgm:pt>
    <dgm:pt modelId="{C09AC2B1-F4E4-4D82-B893-A6EFA2F31DD8}" type="pres">
      <dgm:prSet presAssocID="{04804BCD-87FC-4406-9E16-FC4F3B7D2A0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C1A287-F42F-4BD1-AAF0-176A5D33063F}" type="presOf" srcId="{04804BCD-87FC-4406-9E16-FC4F3B7D2A09}" destId="{C09AC2B1-F4E4-4D82-B893-A6EFA2F31DD8}" srcOrd="0" destOrd="0" presId="urn:microsoft.com/office/officeart/2005/8/layout/default"/>
    <dgm:cxn modelId="{D14EE964-8284-4F7D-B3BA-227BC64A7183}" srcId="{B7ACBCCA-7C17-42AB-AA71-55CDA2A1217D}" destId="{0534A35A-8FD1-4ECB-9105-8709C048BA1A}" srcOrd="1" destOrd="0" parTransId="{BF6493FB-F3FF-4903-850A-524DFE58C149}" sibTransId="{B6F9573F-6217-495C-9ED9-23862BFC5A0D}"/>
    <dgm:cxn modelId="{E6CB6A8A-BA67-44F4-89B7-74AE9B08E4A5}" srcId="{B7ACBCCA-7C17-42AB-AA71-55CDA2A1217D}" destId="{0B3B8394-0291-4883-B08A-E3BDA03F1EAA}" srcOrd="3" destOrd="0" parTransId="{7ECE9BDC-45A8-47F6-B461-676398F72AE5}" sibTransId="{3FFDC9BB-98A7-44A2-B7FA-1CB2F2CC7AE9}"/>
    <dgm:cxn modelId="{4ADEBF83-A28E-4C94-94E3-D474852B779A}" srcId="{39197384-3FA3-4052-BF6F-3715278E8916}" destId="{04804BCD-87FC-4406-9E16-FC4F3B7D2A09}" srcOrd="4" destOrd="0" parTransId="{6CC35824-30E3-4568-ACE1-D5BAD921C5F3}" sibTransId="{0A4885E4-27C0-4717-8357-2EC09C2BD534}"/>
    <dgm:cxn modelId="{3EEC9929-A5BE-4BEA-8BD4-821ACB6CC59C}" type="presOf" srcId="{2A17A109-AC57-44BF-85BE-09D693F71449}" destId="{0EDFC86C-3375-4F93-A1E8-43BA53E19406}" srcOrd="0" destOrd="3" presId="urn:microsoft.com/office/officeart/2005/8/layout/default"/>
    <dgm:cxn modelId="{B7BB13A4-C9D8-484F-81F7-52D503BABD41}" srcId="{39197384-3FA3-4052-BF6F-3715278E8916}" destId="{D8051286-7124-4F85-A6D9-866C9D42DAFA}" srcOrd="1" destOrd="0" parTransId="{BFC6E878-AF8B-4634-A6EA-3B22D9F90BAF}" sibTransId="{E370C605-CD4C-4882-9E06-31858D3C40C7}"/>
    <dgm:cxn modelId="{3BDFD50B-387E-436B-9FBF-585A819B80CA}" srcId="{B7ACBCCA-7C17-42AB-AA71-55CDA2A1217D}" destId="{B5ADBC52-999D-434F-8C42-1128F2034768}" srcOrd="0" destOrd="0" parTransId="{8F6A9883-5C5C-40AA-BEA2-E008815BC6A1}" sibTransId="{3CAEF3AF-53F3-4622-B02D-B1899E81A417}"/>
    <dgm:cxn modelId="{43C96B6E-A898-4420-AF06-1164C249FADA}" srcId="{39197384-3FA3-4052-BF6F-3715278E8916}" destId="{4827E6B8-A8CA-45F2-A5D9-394C36B6542B}" srcOrd="3" destOrd="0" parTransId="{9575940D-537D-4C20-BFDC-922D00F31D2F}" sibTransId="{30520DB0-EA14-4F72-8337-A48EA069E7AE}"/>
    <dgm:cxn modelId="{B590B3EA-730D-4AB4-ABB9-6EDED9038E3C}" type="presOf" srcId="{0534A35A-8FD1-4ECB-9105-8709C048BA1A}" destId="{0EDFC86C-3375-4F93-A1E8-43BA53E19406}" srcOrd="0" destOrd="2" presId="urn:microsoft.com/office/officeart/2005/8/layout/default"/>
    <dgm:cxn modelId="{931718CB-F7E9-4E3B-96C3-E7673AFE2614}" type="presOf" srcId="{4827E6B8-A8CA-45F2-A5D9-394C36B6542B}" destId="{B744D7FE-CA08-4069-90BC-A80CC7C44577}" srcOrd="0" destOrd="0" presId="urn:microsoft.com/office/officeart/2005/8/layout/default"/>
    <dgm:cxn modelId="{D8C2AC50-4CC0-47A0-B047-5FF31136C265}" srcId="{B7ACBCCA-7C17-42AB-AA71-55CDA2A1217D}" destId="{2A17A109-AC57-44BF-85BE-09D693F71449}" srcOrd="2" destOrd="0" parTransId="{93D5BEC7-5FC7-4C5E-A628-10AC2DF189EF}" sibTransId="{936533A2-2987-4D37-9F59-D2A11D2C18A8}"/>
    <dgm:cxn modelId="{23173AE3-173D-4A8B-9925-C5A252B39144}" srcId="{39197384-3FA3-4052-BF6F-3715278E8916}" destId="{B7ACBCCA-7C17-42AB-AA71-55CDA2A1217D}" srcOrd="2" destOrd="0" parTransId="{22A83147-88F2-4FB8-8203-9752448DD876}" sibTransId="{A4AA4EDB-636A-4B04-A2CB-0B206853AC75}"/>
    <dgm:cxn modelId="{046AC376-1273-4A04-9F6F-EEDB51D2C69F}" type="presOf" srcId="{B7ACBCCA-7C17-42AB-AA71-55CDA2A1217D}" destId="{0EDFC86C-3375-4F93-A1E8-43BA53E19406}" srcOrd="0" destOrd="0" presId="urn:microsoft.com/office/officeart/2005/8/layout/default"/>
    <dgm:cxn modelId="{71179CDC-6747-42FD-9287-1514B5AC24D9}" srcId="{39197384-3FA3-4052-BF6F-3715278E8916}" destId="{4EB49A5A-A249-4CE1-A369-66DE30D5EE11}" srcOrd="0" destOrd="0" parTransId="{1F5CD955-F801-4E21-8C84-78C5B02E6033}" sibTransId="{C11978B9-BCD5-4550-87F3-E27A4E2C0D0D}"/>
    <dgm:cxn modelId="{E0C9DC36-5B1D-4917-8820-FC54D94CB7F0}" type="presOf" srcId="{39197384-3FA3-4052-BF6F-3715278E8916}" destId="{240B2DAD-8556-4BEB-9B57-2EC99F9FABCA}" srcOrd="0" destOrd="0" presId="urn:microsoft.com/office/officeart/2005/8/layout/default"/>
    <dgm:cxn modelId="{FD1C55A7-E178-4503-A9B6-0D0AA9FF5A2C}" type="presOf" srcId="{0B3B8394-0291-4883-B08A-E3BDA03F1EAA}" destId="{0EDFC86C-3375-4F93-A1E8-43BA53E19406}" srcOrd="0" destOrd="4" presId="urn:microsoft.com/office/officeart/2005/8/layout/default"/>
    <dgm:cxn modelId="{A843E9CE-78CB-4234-800A-BFEBBAADFE78}" type="presOf" srcId="{4EB49A5A-A249-4CE1-A369-66DE30D5EE11}" destId="{0E453E35-3C7C-4DAB-81FD-70561A3DEE34}" srcOrd="0" destOrd="0" presId="urn:microsoft.com/office/officeart/2005/8/layout/default"/>
    <dgm:cxn modelId="{C830E647-6313-4418-B7BC-0E2856CFE6AA}" type="presOf" srcId="{B5ADBC52-999D-434F-8C42-1128F2034768}" destId="{0EDFC86C-3375-4F93-A1E8-43BA53E19406}" srcOrd="0" destOrd="1" presId="urn:microsoft.com/office/officeart/2005/8/layout/default"/>
    <dgm:cxn modelId="{358F38EF-82D1-446B-9793-8A8AEA98F64F}" type="presOf" srcId="{D8051286-7124-4F85-A6D9-866C9D42DAFA}" destId="{078F1A20-2AE9-40B7-94CD-C201A5A72FA9}" srcOrd="0" destOrd="0" presId="urn:microsoft.com/office/officeart/2005/8/layout/default"/>
    <dgm:cxn modelId="{975B84C8-F1DC-4D1C-9152-2790D2FD5241}" type="presParOf" srcId="{240B2DAD-8556-4BEB-9B57-2EC99F9FABCA}" destId="{0E453E35-3C7C-4DAB-81FD-70561A3DEE34}" srcOrd="0" destOrd="0" presId="urn:microsoft.com/office/officeart/2005/8/layout/default"/>
    <dgm:cxn modelId="{B846E159-7056-474D-8748-E64F1C844F08}" type="presParOf" srcId="{240B2DAD-8556-4BEB-9B57-2EC99F9FABCA}" destId="{DA1A7848-94DC-4C22-946C-C0D20F8909B3}" srcOrd="1" destOrd="0" presId="urn:microsoft.com/office/officeart/2005/8/layout/default"/>
    <dgm:cxn modelId="{4B208E88-D40F-4E0D-B7B1-996ACE1136C2}" type="presParOf" srcId="{240B2DAD-8556-4BEB-9B57-2EC99F9FABCA}" destId="{078F1A20-2AE9-40B7-94CD-C201A5A72FA9}" srcOrd="2" destOrd="0" presId="urn:microsoft.com/office/officeart/2005/8/layout/default"/>
    <dgm:cxn modelId="{E0EEA9B3-1974-47FF-8D11-1F5D5EE274D5}" type="presParOf" srcId="{240B2DAD-8556-4BEB-9B57-2EC99F9FABCA}" destId="{4782068B-27FC-4522-876F-0FE38F3285AB}" srcOrd="3" destOrd="0" presId="urn:microsoft.com/office/officeart/2005/8/layout/default"/>
    <dgm:cxn modelId="{3BE0287B-E5ED-4A3E-8FEF-F322C003F14D}" type="presParOf" srcId="{240B2DAD-8556-4BEB-9B57-2EC99F9FABCA}" destId="{0EDFC86C-3375-4F93-A1E8-43BA53E19406}" srcOrd="4" destOrd="0" presId="urn:microsoft.com/office/officeart/2005/8/layout/default"/>
    <dgm:cxn modelId="{1DF1A393-A067-46ED-9CA6-8182096FB8EA}" type="presParOf" srcId="{240B2DAD-8556-4BEB-9B57-2EC99F9FABCA}" destId="{ECB8B863-1D38-43E4-AC5D-543607A66070}" srcOrd="5" destOrd="0" presId="urn:microsoft.com/office/officeart/2005/8/layout/default"/>
    <dgm:cxn modelId="{C7378569-DDAE-478D-867A-C03D89DF1BFB}" type="presParOf" srcId="{240B2DAD-8556-4BEB-9B57-2EC99F9FABCA}" destId="{B744D7FE-CA08-4069-90BC-A80CC7C44577}" srcOrd="6" destOrd="0" presId="urn:microsoft.com/office/officeart/2005/8/layout/default"/>
    <dgm:cxn modelId="{17B05492-556F-4124-964C-7009A98D9906}" type="presParOf" srcId="{240B2DAD-8556-4BEB-9B57-2EC99F9FABCA}" destId="{E44F59EC-9624-4018-964D-8D0D2B746C3C}" srcOrd="7" destOrd="0" presId="urn:microsoft.com/office/officeart/2005/8/layout/default"/>
    <dgm:cxn modelId="{349D4849-0F1E-4098-93DB-DB0F7F099B74}" type="presParOf" srcId="{240B2DAD-8556-4BEB-9B57-2EC99F9FABCA}" destId="{C09AC2B1-F4E4-4D82-B893-A6EFA2F31DD8}" srcOrd="8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5B77-B39A-4887-BA36-060E74250F74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FF10-FA1B-4322-A770-76ABBEB8E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5B77-B39A-4887-BA36-060E74250F74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FF10-FA1B-4322-A770-76ABBEB8E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5B77-B39A-4887-BA36-060E74250F74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FF10-FA1B-4322-A770-76ABBEB8E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5B77-B39A-4887-BA36-060E74250F74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FF10-FA1B-4322-A770-76ABBEB8E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5B77-B39A-4887-BA36-060E74250F74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FF10-FA1B-4322-A770-76ABBEB8E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5B77-B39A-4887-BA36-060E74250F74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FF10-FA1B-4322-A770-76ABBEB8E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5B77-B39A-4887-BA36-060E74250F74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FF10-FA1B-4322-A770-76ABBEB8E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5B77-B39A-4887-BA36-060E74250F74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FF10-FA1B-4322-A770-76ABBEB8E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5B77-B39A-4887-BA36-060E74250F74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FF10-FA1B-4322-A770-76ABBEB8E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5B77-B39A-4887-BA36-060E74250F74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FF10-FA1B-4322-A770-76ABBEB8E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5B77-B39A-4887-BA36-060E74250F74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FF10-FA1B-4322-A770-76ABBEB8E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D5B77-B39A-4887-BA36-060E74250F74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9FF10-FA1B-4322-A770-76ABBEB8E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5257799" cy="384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809999"/>
            <a:ext cx="5791200" cy="304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0"/>
            <a:ext cx="3886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>
            <a:off x="533400" y="228600"/>
            <a:ext cx="8153400" cy="182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Introduction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04800" y="304800"/>
            <a:ext cx="8534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Problem Statement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799" y="1371600"/>
            <a:ext cx="541973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0" y="35052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 analyze the trend of </a:t>
            </a:r>
            <a:r>
              <a:rPr lang="en-US" sz="2800" b="1" dirty="0" err="1" smtClean="0"/>
              <a:t>Covid</a:t>
            </a:r>
            <a:r>
              <a:rPr lang="en-US" sz="2800" b="1" dirty="0" smtClean="0"/>
              <a:t> cases across various states in India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Kerala conducted tests maximum number of days</a:t>
            </a:r>
            <a:endParaRPr lang="en-US" sz="2800" b="1" dirty="0"/>
          </a:p>
        </p:txBody>
      </p:sp>
      <p:sp>
        <p:nvSpPr>
          <p:cNvPr id="2052" name="AutoShape 4" descr="data:image/png;base64,iVBORw0KGgoAAAANSUhEUgAABJoAAAMBCAYAAACnb96IAAAAOXRFWHRTb2Z0d2FyZQBNYXRwbG90bGliIHZlcnNpb24zLjQuMywgaHR0cHM6Ly9tYXRwbG90bGliLm9yZy/MnkTPAAAACXBIWXMAAAsTAAALEwEAmpwYAADi5klEQVR4nOzdd3yN9///8Wdk2WLEiFU7JEqaUqFGUa1VFLVqtka0qCJGxIxZewSp1VJVjf351C7aGp/WirSk9qwR1SCEQ3J+f+SX80kkxufb6zqHetxvt95ucl2neb3DOVfOeV7v9+vtZLVarQIAAAAAAAD+pgyOHgAAAAAAAAD+GQiaAAAAAAAAYAiCJgAAAAAAABiCoAkAAAAAAACGIGgCAAAAAACAIVwcPQAzJSYmKiGBTfUAAAAAAACM4urq/Mhz/+igKSHBqtjYO44eBgAAAAAAwD+Gp2e2R55j6RwAAAAAAAAMQdAEAAAAAAAAQxA0AQAAAAAAwBAETQAAAAAAADAEQRMAAAAAAAAMQdAEAAAAAAAAQxA0AQAAAAAAwBAETQAAAAAAADAEQRMAAAAAAAAMQdAEAAAAAAAAQxA0AQAAAAAAwBAETQAAAAAAADAEQRMAAAAAAAAMQdAEAAAAAAAAQxA0AQAAAAAAwBAETQAAAAAAADCEXYOm9evXq0yZMqn+69mzpyTp4sWL6tKliypWrKj69etr586dqf7fvXv3qnHjxqpQoYLat2+vs2fP2nPoAAAAAAAAeAK7Bk0nTpzQm2++qZ9++sn23/jx42W1WtWzZ095eHgoIiJCzZo1U+/evXX+/HlJ0qVLlxQYGKh33nlHK1euVJ48edSzZ08lJibac/gAAAAAAAB4DBd7Fjt58qTKlCkjT0/PVMf37Nmj06dP66uvvlLWrFlVsmRJ7d69WxEREerbt69WrFghb29vde3aVZI0duxYVatWTXv37lXVqlXt+SMAAAAAAADgEew+o6lYsWJpjkdGRqpcuXLKmjWr7Zi/v78OHTpkO1+pUiXbuUyZMsnHx0cHDx40fcwAAAAAAAB4OnYLmiwWi86fP6/t27erXr16qlu3riZNmiSLxaKYmBjlzZs31eNz586ty5cvS9Ijz1+5csVewwcAAAAAAMAT2G3p3NmzZ/XgwQNlzpxZM2bM0Llz5zRmzBjdvn1b9+7dk6ura6rHu7m56f79+5Kk+Ph4ubm5pTlvsVgeW9PZ2UkeHpmN/UEAAAAAAACQLrsFTaVKldLevXuVM2dOSZK3t7esVqv69eunli1bKi4uLtXjLRaLMmbMKElyd3dPEypZLBZ5eHg8tmZCglWxsXeM+yEAAAAAAABecJ6e2R55zq49mpJDpmQlSpTQ/fv3lTdvXsXExKQ6d+3aNVvT8Hz58j32PAAAAAAAABzPbjOaNm/erBEjRmjHjh22ZXBHjhxR9uzZVbFiRYWHh+vOnTvKnDlpqdv+/ftVsWJFSVKFChW0b98+2/eKj4/XkSNHFBgY+D+NIVeOjHJ2c33yA/+GBMt9Xb9x19QaAAAAAAAAzyK7BU2VKlWS1WrVsGHD1L17d509e1YTJ07UBx98oMqVK8vLy0uDBg1Sr169tH37dkVGRmrMmDGSpObNm2vBggWaM2eO3nzzTYWFhcnLy0sBAQH/0xic3VwVM2epGT+ejWfg+5IImgAAAAAAwIvHbkvncubMqQULFujixYt69913FRISotatW6t79+5ydnZWWFiYrl+/rnfffVdr167VrFmzVKhQIUlSoUKFNHPmTK1du1bNmzfXtWvXFBYWpgwZ7LryDwAAAAAAAI/hZLVarY4ehFnu309I1Qzc0zObXWY0xcTcMrUGAAAAAACAozwzzcABAAAAAADwz2W3Hk2gGTkAAAAAAPhnI2iyI2c3V8XMnW1qDc8eHym9ZuS5crjL+f/v9memBItF12/cS6e+m5zd3O1Q/56u37CkOZ4zh5tc7FD/geWe/kqnPgAAAAAALwKCpheEs5ubLoWFmF6nQM/RktIGTc5u7jo7o6np9Yv2XiMpbdDj4uauQ3PeMb1+xcB16dZ3dNDlkcNNribXv2+5p9hHhGwOr+/hKlfXjObWv39XsbH30z2Xw8NVbibXt9y/qxuPqA8AAAAA9kLQBNiBi5u7fvy8kel1qnf9l9ILulzd3LVxQQNTa7/9wXfp1k6uH7HobVPrt+i88dH1XTPqi8X1TK3fsdNmSekHPW6uGRW29C1T6/d8f1O69e0RckkEXQAAAACSEDQBwD+Ym2tGTVhubsglSQNbpx90Zfdwk7ur+bP57t2/p5uxaYPGbB5uymiH+nfv39OtdOu7K6Or+cuW79636FZs2tmkAAAAgL0RNAEATOPu6q6gCHNns0nSxBbpz2jL6OqupmvNr7+myUbdSre+m+qv+cT0+huaTtOtdJYtOzroyuaRURldzd0E4+79+7oVm/4mGI6uDwAA8CIiaAIA4B8qo6ubGqwONb3Od82Gpht0ZXR1VcNV00yt/e93P9GtdDbBsNVfGW5u/ebdHlmfoAsAALyICJoAAABMkNHVVY1WfmlqjX817/DIoAsAAMARMjh6AAAAAAAAAPhnYEYTAADAP1A2j0zK6GruW7279x/oVmy8Q2o/rj4AAHAcgiYAAIB/oIyuLmoU8Y2pNf7VopVuPaJ244i1ptaWpPUtmqRbn6ALAADHIWgCAADAP0pGVxc1idhkep21Ld4i6AIA4CEETQAAAICBMrq6qNnKn0yvs7r56+kGXQAAOBLNwAEAAAAAAGAIZjQBAAAA/yDZPDIro6uz6XXu3k/Qrdg7ptcBADxfCJoAAACAf5CMrs5qsfKQ6XUimld8RI8qgi4AeJERNAEAAAAwTEZXZ7Vbddb0Ol+9WzTdoCuHR2a5mRx0We4n6AYhFwCki6AJAAAAwD+Gm6uzxq2+ZGqNwc0KmPr9AeB5RjNwAAAAAAAAGIKgCQAAAAAAAIYgaAIAAAAAAIAhCJoAAAAAAABgCIImAAAAAAAAGIKgCQAAAAAAAIYgaAIAAAAAAIAhXBw9AAAAAAD4p/DwyCJXV3Pv59+/n6jY2Num1gCA/yuCJgAAAAAwiKtrBn2xKsbUGh3f9TT1+wPA38HSOQAAAAAAABiCoAkAAAAAAACGYOkcAAAAAPxD0CMKgKMRNAEAAADAP4SrawatX3HN1BqN38tj6vcH8Hxj6RwAAAAAAAAMQdAEAAAAAAAAQxA0AQAAAAAAwBAETQAAAAAAADAEQRMAAAAAAAAMQdAEAAAAAAAAQxA0AQAAAAAAwBAETQAAAAAAADAEQRMAAAAAAAAMQdAEAAAAAAAAQ7g4egAAAAAAgH+GnB5Z5OJq7nyGB/cT9VfsbVNrAPi/I2gCAAAAABjCxTWDflgaY2qNGu97mvr9Afw9LJ0DAAAAAACAIQiaAAAAAAAAYAiCJgAAAAAAABiCoAkAAAAAAACGoBk4AAAAAOC5lzNHFrm4mT+X4oElUX/dYNc74FEImgAAAAAAzz0Xtww6OP+q6XX8Psxreg3gecbSOQAAAAAAABiCoAkAAAAAAACGIGgCAAAAAACAIQiaAAAAAAAAYAiCJgAAAAAAABiCoAkAAAAAAACGIGgCAAAAAACAIQiaAAAAAAAAYAiCJgAAAAAAABiCoAkAAAAAAACGIGgCAAAAAACAIQiaAAAAAAAAYAiCJgAAAAAAABiCoAkAAAAAAACGIGgCAAAAAACAIQiaAAAAAAAAYAiCJgAAAAAAABiCoAkAAAAAAACGIGgCAAAAAACAIQiaAAAAAAAAYAiCJgAAAAAAABiCoAkAAAAAAACGIGgCAAAAAACAIQiaAAAAAAAAYAiCJgAAAAAAABiCoAkAAAAAAACGIGgCAAAAAACAIQiaAAAAAAAAYAgXRw8AAAAAAIDnXc4cWeTiZv5cjgeWRP1147bpdYD/K4ImAAAAAAD+Jhe3DDo547LpdUr0zm96DeDvYOkcAAAAAAAADEHQBAAAAAAAAEMQNAEAAAAAAMAQBE0AAAAAAAAwBM3AAQAAAAB4zuXKkVnObs6m10mwJOj6jTum18Hzi6AJAAAAAIDnnLObsy5/dtb0OvkHFDW9Bp5vLJ0DAAAAAACAIQiaAAAAAAAAYAiWzgEAAAAAgL+FHlFIRtAEAAAAAAD+Fmc3Z12eEmV6nfyflje9Bv4els4BAAAAAADAEMxoAgAAAAAAzzV7LN1j2d7TIWgCAAAAAADPNWc3Z12ZvtfUGvn6VDH1+/9TOGTpXHBwsNq3b2/7+uLFi+rSpYsqVqyo+vXra+fOnakev3fvXjVu3FgVKlRQ+/btdfbsWXsPGQAAAAAAAE9g96Bpz549ioiIsH1ttVrVs2dPeXh4KCIiQs2aNVPv3r11/vx5SdKlS5cUGBiod955RytXrlSePHnUs2dPJSYm2nvoAAAAAAAAeAy7Bk137txRSEiIXnnlFduxvXv36vTp0xo1apRKliypbt26yc/PzxZGrVixQt7e3uratatKliypsWPH6tKlS9q719wpcQAAAAAAAPjf2DVomjp1qipXrqzKlSvbjkVGRqpcuXLKmjWr7Zi/v78OHTpkO1+pUiXbuUyZMsnHx0cHDx6027gBAAAAAADwZHZrBn7w4EFt3LhR//rXv7Rw4ULb8ZiYGOXNmzfVY3Pnzq3Lly8/9vyVK1eeWNPZ2UkeHpkNGP3/xhE1qU/9Z6H+i/yzU5/61OfaQ33qU//Fqv8i/+zUp/6LXN/RP/vzwC5Bk8ViUXBwsIYMGaIcOXKkOhcfHy9XV9dUx9zc3HT//n3beTc3tzTnLRbLE+smJFgVG/vfrQc9PbP9X3+E/0nKmik5sr69alP/xa7/LD73X/T6L8pzj/ovdv1n8bX3otd/UZ571H+x6z+Lr70Xvf6L8tyj/rP52n/RPO7v2y5L52bPnq2iRYuqfv36ac65u7vbQqVkFotFGTNmtJ1/OFRKeR4AAAAAAADPBrvMaFq/fr1iYmLk5+cnSbp//74SEhLk5+en7t27Kzo6OtXjr127Jk9PT0lSvnz5FBMTk+Z8qVKl7DF0AAAAAAAAPCW7BE1LlizRgwcPbF8vXrxYv/76qyZNmqQ//vhD8+bN0507d5Q5c9Jax/3796tixYqSpAoVKmjfvn22/zc+Pl5HjhxRYGCgPYYOAAAAAACAp2SXpXMFCxZU0aJFbf9lz55dGTNmVNGiRVW5cmV5eXlp0KBBOn78uMLDwxUZGamWLVtKkpo3b67IyEjNmTNHJ06cUHBwsLy8vBQQEGCPoQMAAAAAAOAp2SVoehxnZ2eFhYXp+vXrevfdd7V27VrNmjVLhQoVkiQVKlRIM2fO1Nq1a9W8eXNdu3ZNYWFhypDB4UMHAAAAAABACnZZOvewvn37pvq6aNGiWrp06SMfX7NmTdWsWdPsYQEAAAAAAOBvYFoQ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BEETAAAAAAAADEHQBAAAAAAAAEMQNAEAAAAAAMAQBE0AAAAAAAAwhF2DppMnT6pTp07y8/PTG2+8ofnz59vOXbx4UV26dFHFihVVv3597dy5M9X/u3fvXjVu3FgVKlRQ+/btdfbsWXsOHQAAAAAAAE9gt6Dp/v376tq1qwoUKKA1a9Zo2LBhCgsL07p162S1WtWzZ095eHgoIiJCzZo1U+/evXX+/HlJ0qVLlxQYGKh33nlHK1euVJ48edSzZ08lJibaa/gAAAAAAAB4Ahd7Fbpy5YpefvllDR8+XBkzZlTRokVVtWpV/fLLL/L09NTp06f11VdfKWvWrCpZsqR2796tiIgI9e3bVytWrJC3t7e6du0qSRo7dqyqVaumvXv3qmrVqvb6EQAAAAAAAPAYdpvRVKhQIU2bNk0ZM2aU1WrV/v379csvvyggIECRkZEqV66csmbNanu8v7+/Dh06JEmKjIxUpUqVbOcyZcokHx8fHTx40F7DBwAAAAAAwBM4pBl4jRo11LZtW/n5+emtt95STEyM8ubNm+oxuXPn1uXLlyXpkeevXLlitzEDAAAAAADg8ey2dC6lsLAwXb16VSNGjNC4ceMUHx8vV1fXVI9xc3PT/fv3JUnx8fFyc3NLc95isTy2jrOzkzw8Mhs7+KfgiJrUp/6zUP9F/tmpT33qc+2hPvWp/2LVf5F/dupT/0Wu7+if/XngkKCpfPnykqS7d+9q4MCBat68ueLi4lI9xmKxKGPGjJIkd3f3NKGSxWKRh4fHY+skJFgVG3vH9rWnZzYDRv9kKWum5Mj69qpN/Re7/rP43H/R678ozz3qv9j1n8XX3ote/0V57lH/xa7/LL72XvT6L8pzj/rP5mv/RfO4v2+7LZ27cuWKtm3blupYiRIldP/+fXl6eiomJibVuWvXrsnT01OSlC9fvseeBwAAAAAAgOPZLWg6efKkevXqpT///NN27LffflOuXLnk7++v6Oho3bnz32Rw//79qlixoiSpQoUKOnDggO1cfHy8jhw5YjsPAAAAAAAAx7Nb0FSpUiWVKFFCgwYN0smTJ7V9+3ZNnjxZPXr0UOXKleXl5aVBgwbp+PHjCg8PV2RkpFq2bClJat68uSIjIzVnzhydOHFCwcHB8vLyUkBAgL2GDwAAAAAAgCewW9Dk6uqqefPmydnZWS1bttSwYcPUsWNHdejQQc7OzgoLC9P169f17rvvau3atZo1a5YKFSokSSpUqJBmzpyptWvXqnnz5rp27ZrCwsKUIYNDNs0DAAAAAABAOuzaDNzLy0tz585N91zRokW1dOnSR/6/NWvWVM2aNc0aGgAAAAAAwP9JrhyZ5OxmbsSSYHmg6zfiTa1hBIfsOgcAAAAAAPBP4ezmoqsztz35gX9D3l51TP3+RmHtGQAAAAAAAAxB0AQAAAAAAABDEDQBAAAAAADAEARNAAAAAAAAMARBEwAAAAAAAAxB0AQAAAAAAABDEDQBAAAAAADAEARNAAAAAAAAMARBEwAAAAAAAAxB0AQAAAAAAABDEDQBAAAAAADAEARNAAAAAAAAMARBEwAAAAAAAAxB0AQAAAAAAABDEDQBAAAAAADAEARNAAAAAAAAMARBEwAAAAAAAAxB0AQAAAAAAABDPHXQVKdOHcXGxqY5fuXKFQUEBBg5JgAAAAAAADyHXB538rvvvtOOHTskSRcvXtTw4cPl7u6e6jF//PGHXFwe+20AAAAAAADwAnjsjKYqVarI2dlZzs7OSQ/OkMH2dfJ/3t7eCgsLs8tgAQAAAAAA8Ox67FSkXLlyady4cZKkggULqkuXLsqcObNdBgYAAAAAAIDny1Ovefv444918+ZN7du3Tw8ePJDVak11nj5NAAAAAAAAL7anDppWr16tkSNH6u7du2nOOTk56ejRo4YODAAAAAAAAM+Xpw6a5s6dqxYtWuiTTz5R1qxZzRwTAAAAAAAAnkOPbQae0tWrV/X+++8TMgEAAAAAACBdTx001a5dW99//72ZYwEAAAAAAMBz7KmXzuXKlUtTp07Vv//9bxUpUkSurq6pzk+cONHwwQEAAAAAAOD58dRBU1xcnBo1amTmWAAAAAAAAPAce+qgady4cWaOAwAAAAAAAM+5pw6apk+f/tjzffr0+duDAQAAAAAAwPPrqYOmffv2pfo6ISFBFy5c0M2bN9WgQQPDBwYAAAAAAIDny1MHTUuWLEn3+IQJE/TgwQPDBgQAAAAAAIDnU4a/+w3atm2r1atXGzEWAAAAAAAAPMf+dtC0ceNGZcyY0YixAAAAAAAA4Dn21EvnatasKScnp1THbt++rbi4OA0cONDwgQEAAAAAAOD58tRB0yeffJLqaycnJ7m6uqp8+fIqUqSI0eMCAAAAAADAc+apg6ZmzZpJkuLi4nT27FklJCSoaNGiypEjh2mDAwAAAAAAwPPjqYMmi8WiCRMm6JtvvlFCQoKsVqtcXFzUsGFDjR49Wm5ubmaOEwAAAAAAAM+4p24GPmHCBP3www+aM2eOfvnlF/3888+aPXu2Dh48qKlTp5o5RgAAAAAAADwHnnpG07///W/NmDFDlStXth2rWbOmMmbMqE8//ZSG4AAAAAAAAC+4p57RZLValTNnzjTHPTw8dOfOHUMHBQAAAAAAgOfPUwdNVapU0aRJk3Tr1i3bsZs3b2rKlCl67bXXTBkcAAAAAAAAnh9PvXRuyJAh6tChg2rUqKEiRYpIks6dO6eXXnpJs2fPNm2AAAAAAAAAeD48ddCUL18+BQYGSpJiYmLk5uam+fPnq1u3bvLy8jJtgAAAAAAAAHg+PHXQNG/ePC1YsEDDhg1T165dJUk3btzQiBEjFBMTow4dOpg2SAAAAAAAADz7nrpH09dff60pU6aoUaNGtmO9e/fWxIkTtXjxYjPGBgAAAAAAgOfIUwdNN2/eVIECBdIcL1SokK5fv27ooAAAAAAAAPD8eeqgqVKlSpo+fbpu375tO3b79m3Nnj1b/v7+pgwOAAAAAAAAz4+n7tEUEhKiDz74QK+//rqKFi0qKWnXuQIFCigsLMy0AQIAAAAAAOD58NRBU6FChbR+/Xrt3r1bJ0+elKurq4oWLarq1asrQ4annhgFAAAAAACAf6inDpokyc3NTbVq1VKtWrVMGg4AAAAAAACeV0xF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wq5B07lz59SjRw9VqlRJNWrU0Pjx43Xv3j1J0sWLF9WlSxdVrFhR9evX186dO1P9v3v37lXjxo1VoUIFtW/fXmfPnrXn0AEAAAAAAPAEdguaLBaLevToITc3Ny1fvlyTJk3S1q1bNXXqVFmtVvXs2VMeHh6KiIhQs2bN1Lt3b50/f16SdOnSJQUGBuqdd97RypUrlSdPHvXs2VOJiYn2Gj4AAAAAAACewG5B0+HDh3Xu3DmNGzdOJUqUUOXKldWnTx+tX79ee/fu1enTpzVq1CiVLFlS3bp1k5+fnyIiIiRJK1askLe3t7p27aqSJUtq7NixunTpkvbu3Wuv4QMAAAAAAOAJ7BY0FS9eXOHh4cqSJYvtmJOTkywWiyIjI1WuXDllzZrVds7f31+HDh2SJEVGRqpSpUq2c5kyZZKPj48OHjxor+EDAAAAAADgCewWNOXKlUtVq1a1fZ2YmKilS5fK399fMTExyps3b6rH586dW5cvX5akR56/cuWK+QMHAAAAAADAU3FxVOFx48bp6NGjioiI0KJFi+Tq6prqvJubm+7fvy9Jio+Pl5ubW5rzFovlsTWcnZ3k4ZHZ2IE/BUfUpD71n4X6L/LPTn3qU59rD/WpT/0Xq/6L/LNTn/ovcv0X+Wd/WnYPmqxWq8aMGaOvv/5a06dPV6lSpeTu7q64uLhUj7NYLMqYMaMkyd3dPU2oZLFY5OHh8dhaCQlWxcbesX3t6ZnNmB/iCVLWTMmR9e1Vm/ovdv1n8bn/otd/UZ571H+x6z+Lr70Xvf6L8tyj/otd/1l87b3o9V+U5x71ee0/Cx7389pt6ZyUtFxuyJAhWr58uaZOnaq6detKkvLly6eYmJhUj7127Zo8PT2f6jwAAAAAAAAcz65B0/jx47V+/XrNnDlT9erVsx2vUKGCoqOjdefOf5O5/fv3q2LFirbzBw4csJ2Lj4/XkSNHbOcBAAAAAADgeHYLmg4dOqQvvvhCvXv3lq+vr2JiYmz/Va5cWV5eXho0aJCOHz+u8PBwRUZGqmXLlpKk5s2bKzIyUnPmzNGJEycUHBwsLy8vBQQE2Gv4AAAAAAAAeAK79WjatGmTJGny5MmaPHlyqnO//fabwsLCFBwcrHfffVdFihTRrFmzVKhQIUlSoUKFNHPmTI0bN05z585VhQoVFBYWpgwZ7DohCwAAAAAA4JmTK0cmObuZG/EkWB7o+o34Jz7ObkHTwIEDNXDgwEeeL1q0qJYuXfrI8zVr1lTNmjXNGBoAAAAAAMBzy9nNRVdnrzO1Rt6P3nmqxzElCA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IKgCQAAAAAAAIYgaAIAAAAAAIAhCJoAAAAAAABgCIImAAAAAAAAGMIhQZPFYlGjRo20e/du27GLFy+qS5cuqlixourXr6+dO3em+n/27t2rxo0bq0KFCmrfvr3Onj1r72EDAAAAAADgMeweNN27d0+ffvqpjh8/bjtmtVrVs2dPeXh4KCIiQs2aNVPv3r11/vx5SdKlS5cUGBiod955RytXrlSePHnUs2dPJSYm2nv4AAAAAAAAeAS7Bk0nTpzQe++9p3PnzqU6vnfvXp0+fVqjRo1SyZIl1a1bN/n5+SkiIkKStGLFCnl7e6tr164qWbKkxo4dq0uXLmnv3r32HD4AAAAAAAAew65B0759+1StWjV98803qY5HRkaqXLlyypo1q+2Yv7+/Dh06ZDtfqVIl27lMmTLJx8dHBw8etMu4AQAAAAAA8GQu9izWunXrdI/HxMQob968qY7lzp1bly9ffuz5K1eumDNQAAAAAAAA/M/sGjQ9Snx8vFxdXVMdc3Nz0/37923n3dzc0py3WCyP/b7Ozk7y8Mhs7GCfgiNqUp/6z0L9F/lnpz71qc+1h/rUp/6LVf9F/tmpT/0Xuf6L/LM/bf1nImhyd3dXXFxcqmMWi0UZM2a0nX84VLJYLPLw8Hjs901IsCo29o7ta0/PbMYM+AlS1kzJkfXtVZv6L3b9Z/G5/6LXf1Gee9R/ses/i6+9F73+i/Lco/6LXf9ZfO296PVflOce9XntPwv1H1fP7rvOpSdfvnyKiYlJdezatWvy9PR8qvMAAAAAAABwvGciaKpQoYKio6N1585/k7n9+/erYsWKtvMHDhywnYuPj9eRI0ds5wEAAAAAAOB4z0TQVLlyZXl5eWnQoEE6fvy4wsPDFRkZqZYtW0qSmjdvrsjISM2ZM0cnTpxQcHCwvLy8FBAQ4OCRAwAAAAAAINkzETQ5OzsrLCxM169f17vvvqu1a9dq1qxZKlSokCSpUKFCmjlzptauXavmzZvr2rVrCgsLU4YMz8TwAQAAAAAAIAc2A//9999TfV20aFEtXbr0kY+vWbOmatasafawAAAAAAAA8H/ElCA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AIgiYAAAAAAAAYgqAJAAAAAAAAhiBoAgAAAAAAgCEImgAAAAAAAGCI5yZoslgsCgkJUaVKlVStWjV9/vnnjh4SAAAAAAAAUnBx9ACe1sSJE3Xw4EEtWrRIly9fVlBQkLy8vNSwYUNHDw0AAAAAAAB6TmY03blzRytWrNCQIUPk6+urunXr6sMPP9TSpUsdPTQAAAAAAAD8f89F0BQdHS2LxSJ/f3/bMX9/f0VFRenBgwcOHBkAAAAAAACSPRdBU0xMjHLkyCF3d3fbsTx58uj+/fu6fv26A0cGAAAAAACAZE5Wq9Xq6EE8yZo1azR58mT9+OOPtmPnz59X3bp1tW3bNhUqVMiBowMAAAAAAID0nMxocnd3l8ViSXUs+etMmTI5YkgAAAAAAAB4yHMRNOXLl083b95MFTbFxMTIzc1NOXLkcODIAAAAAAAAkOy5CJrKli0rV1dXHTx40HZs//798vHxkYuLiwNHBgAAAAAAgGTPRdCUKVMmNW3aVCNHjtThw4e1bds2LVy4UB06dHD00AAAAAAAAPD/PRfNwCUpPj5eI0aM0ObNm5UlSxZ16dJFXbp0cfSwAAAAAAAA8P89N0ETAAAAAAAAnm3PxdI5AAAAAAAAPPsImgAADjNr1iz98ccfjh4GAAAAAIOwdM6Bzp8//9SPLVy4sIkjgSTt3LlT0dHRunfvnh5+WfTp08dBowLs4+rVq7p3716a42Zfe1599VWtXr36hb7GBQcHq1u3bipatKhDx2G1WtNc+zJk4H4UABjt2rVrWrBggU6fPi2LxZLm/MKFCx0wKsewWCyKjo5WsWLFlC1bNkcPBy+AiIgI1a5dW7ly5XL0UP7RXBw9gGdNTEyMTp8+rYSEBNsxi8WiI0eOKDAw0NBab775ppycnB77GKvVKicnJx09etTQ2s8qe/79pzRhwgQtXrxY3t7eypo1a6pzT/o3+ieoWbPmY3/OHTt22G8wDpCYmKjNmzfrxIkTtuee1WqVxWLR0aNHtWjRIgeP0Dw//fSTBg4cqOvXr6c6bq9rT5MmTTR79mx17dpVXl5ecnd3T3X+RQg6tmzZoh49ejik9tGjRxUSEqLff/9dDx48SPe8mS5evKiJEycqOjpaFoslTdBlr2uPo373zJo1Sx988IEyZcqU6nhcXJxmz56tgQMHGl7zf5lB6OXlZXj9Z01UVNQjr/2hoaGm179586ZOnjyZ7k2ugICAf3T969evO+yD3o0bNzRv3jz9/vvv6f7sX331lan1+/btq4sXL6pOnTrKmDGjqbUe5fjx4zp16lS6QVfjxo1Nq3v69GkNHjxYQUFBKl26tFq3bq0TJ04oS5Ysmjdvnl599VXTaj8Ni8UiNzc3077/7du3tXz58nSvO9HR0dq0aZNptVO6ceOGzp8/n+6//yuvvGJ6fUdeeydMmKBXX331hQ6aLBaLfvzxR508eVIZMmRQmTJlVLVqVTk7OxtWg6Apha+//lqhoaFKSEiQk5OT7ZeOk5OTKlSoYPibzW3bthn6/cxk9kVXsv/ff0oRERGaPHmyGjRoYFqNZ9knn3yS6usHDx7o/PnzWr16dZpz/0SjRo3SqlWrVK5cOR0+fFh+fn46d+6crl27pnbt2tllDHv27NHy5ct16tQpubq6qnjx4urSpYvKlStnat3Ro0crICBAH374oUPuJG7dulVXrlzR2rVr0z3/IoTsnTp10ogRI9ShQwcVLFgwTdhm5myvwYMHy8PDQ9OmTXPIv39QUJBu3bqldu3aOexOtr1/95w4cUIxMTGSpNmzZ6t06dJpfvYTJ07o66+/NiVoql27dro3FlL+3Mn+6a+/GTNmKCwsTHny5NGff/6pfPny6dq1a0pISFC9evVMr7927VqFhISk+0HPHkG/o+tXr15dAQEBatSokerWrZvmRp+ZBg4cqCNHjqh+/foOufZERUXp66+/VtmyZe1eW5KmTp2qefPmKVu2bGl+50jmBk2jR49W3rx59dJLL2nlypW6fv26du7cqYiICI0fP14RERGm1U529epVzZ07V8ePH1diYqKk/wYdp0+f1v79+02rPXToUP3nP/9RQECANm7cqPr16+vs2bOKiorSxx9/bFrdlL766iuNHz9e9+/fT3POHq99R197AwICtHr1anXv3l2ZM2c2vd7DHB10nzx5Ul27dlVsbKxeeuklJSYmavbs2fLy8tL8+fNVoEABQ+oQNKXw+eefKzAwUN26dVPt2rX17bff6vbt2woKClKdOnUMr1ewYMF0jz98wTty5MgjH2skR150Jfv//afk4uJi+gf6Jzl//rymTp2qqKgoPXjwwK539ps1a5bucT8/P4WHh6t58+am1PX29n7qGWNm/tLbuHGjJk2apHr16untt9/WiBEjVLx4cQ0cOFDx8fGm1U0WERGhkSNHqlGjRmrVqpUSExN1+PBhtWrVSuPHj1fDhg1Nq33p0iXNnz/fYUvXPvvsM4fUrVWrllavXq2cOXM6fEbfjBkzJEm7du2S9N8P+vaYVXbq1CmtX7/eYcv2oqKitHLlSpUqVcoh9SX7/+75888/1blzZ9vXvXv3TvOYzJkzq0uXLobXlqTNmzfb/vzjjz9qyZIlGjRokHx9feXi4qIjR45owoQJatWqlSn1HxV0pcfsG3IrVqzQyJEj1apVK9WuXVtffPGFcuTIob59+9rlfde0adP0/vvvq2fPnnYNWZ6V+uvXr9eGDRs0f/58DR8+XDVr1lTDhg31xhtvmH5zc8+ePVqyZIlefvllU+s8yssvv6yLFy86LGj6+uuvNWLECLVu3drutQ8cOKD169crV65c2rZtm+rUqaN8+fKpadOmCg8Pt8sYhgwZogsXLqhevXpauHChOnfurHPnzmnLli0aMmSIqbV//PFHzZgxQ1WrVtXx48fVqVMn+fr6avz48Tp27JiptZPNnj1bH374oTp37uyQGXWOvvZeuXJFmzdvVnh4uDw8PNKErWa/73N00D1s2DBVrFhRo0ePVpYsWSRJt27dUnBwsIYPH27Y65CgKYWrV6+qadOmcnNzk4+Pjw4ePKgGDRooODhYgwcPVteuXU2rvW/fPo0YMUInT55Mc87FxUVRUVGm1U7myIuu5Ni///bt22vGjBkKDQ11SLItJfVpuXbtmjp06OCQN3zpKV68uH777TfTvn/KJWm//fabFi9erMDAwFQfeObMmaP27dubNgYpaZlK+fLlJUmlS5dWZGSkSpUqpe7du5v2YS+lGTNmaPTo0WratGmq46+++qomT55satBUpUoV/fLLLw4LmipXruyQun369LH9cnX0rD1Hzm719fXViRMnHBY0FStWTH/99ZdDaiez9++e1157TdHR0ZKSQpeIiAi7Tt8vUqSI7c/z58/XtGnTVKFCBduxqlWravTo0erZs6fatm1reP2UM8QuXLigJUuWqFWrVipfvrxcXFz022+/afny5aZf9yUpNjZW1atXlySVLVtWBw4cUJMmTdS3b1/17t1bQUFBptdv27atw37nO7p+8eLF9dFHH+mjjz7SsWPHtGnTJoWHh2vo0KGqXbu2GjVqpNdff92UFgb58uVz6NLssWPHqm3bttq2bZu8vLzS/Ixmz2zJkiWL/P39Ta3xKJkzZ9bNmzd1/fp1HThwQB06dJAknTlzRh4eHnYZw/79+7Vw4UL5+flp165dqlWrlvz9/RUeHq7t27fr/fffN622xWLRSy+9JEkqVaqUoqKi5Ovrq9atW5tyzU2Pk5OTGjdurOzZs9ul3sMcfe1t3bq1Q0LWZI4Oun/99ddUIZMkZcuWTX369FGLFi0Mq0PQlELu3Ll1/fp1FSpUSMWLF9fRo0fVoEED5c2bV1evXjW19pgxY1SkSBENHDhQffr00cSJE3XlyhXNmjVLISEhptZO5siLrmT/v/+UsxisVqst3c6ZM2ea9an26BMSFRWlpUuXysfHx/RaD9uzZ0+aY7dv39aiRYtMnWmQsv/DqFGjNGHCBFWrVs12zMfHR4ULF1ZwcHCqGQBGK1KkiH777TcVKFBApUqV0uHDh9WiRQslJiYqLi7OtLrJbt++bQu6UvL39zflQ/j06dNtf/b09NTw4cP1448/qkiRImneeJvRCP9ZmE2Uchbfo2b02UvKu3f2mNGacllChQoVNGjQILVu3VqFCxdO8+9v5BuOZCmvN/Xq1VNQUJB69OiRbn179Khx5O/+77///pHnLl++rPz585taPy4uLt3eXHFxcekuqTBCy5YtbX9u0aKFxowZo/r169uO1atXT+XLl9f06dNN/7CdP39+nT9/Xl5eXipRooSOHDmiJk2aKEuWLHYJQOvUqaMNGzaYeiPtWa6fUq5cuZQ7d27lzJlTJ06c0Llz5zRq1CglJiZq7Nixeu211/52jZSb8LRt21ZDhgzRgAEDVLhw4TTv+8y++TJt2jRdv35dv//+u86ePZvqnJOTk+nP/aCgII0aNUq9e/dWgQIF0lx7zezP9uabb6pv375yd3dX3rx5VaNGDX333XcaM2aMaTPoH2a1WpUvXz5JUsmSJXXkyBH5+/urfv36WrBggam1S5YsqV27dqlly5YqVaqU9u3bpzZt2ujmzZvpLmM1Q2BgoKZMmaIhQ4Y4pBefo6+9jn7f5+igu3z58vrpp59UvHjxVMejoqIMXeFD0JRCgwYNNHDgQIWGhqp69erq37+/ypYtq+3bt5t+t/fEiROaNGmSSpQoIR8fH7m6uqpdu3bKnTu3wsPD7dI7yJEXXcn+f/+OnsXwsMKFC9sl1EhPeiGOq6urypcvb5dmqFLSNNbcuXOnOZ4pUybduHHD1NoffPCB+vXrp7Fjx6pBgwZq1qyZnJycdOjQIbs0RGzfvr0+++wzTZgwQTly5JAkxcfHa+bMmabccdm3b1+qrytWrKhr167p2rVrqY6b1Qj/WZpNJDl+rby9Z7SGhYWl+jpbtmz697//neZxTk5OpgRN6V1vRowYkW59e/QIcuTv/pMnT2rixInpLlmPjY01/edv3LixgoKC1KtXL3l7e8tqtSoqKsq0a8/DTp48qdKlS6c5XqhQIV24cMH0+u+995769u2rcePGqW7duurYsaNy586tvXv3ytvb25SaKe/U37lzR1OmTNGWLVvSDTsmTpz4j6uf0p9//qmNGzdq48aNOnDggEqXLq0GDRpo9OjRth4h48ePV79+/fTTTz/97XopN+FJvs6nF7LZ49qzdetWzZ8/X1WqVDG1zqMkJCTo119/tc0mSmaPJdshISFaunSpLl68qPfff19ubm6yWCwKDAy0W19MHx8frVmzRj179lTZsmX1008/qX379v/TjuD/V7169VLv3r2VmJioJk2aqEGDBvrwww91/Phx2ywfs5UoUUIzZsx45PJws5//jrj2ptS2bdvHvsc1433fsxR0v/baa5o8ebL+85//yM/PTy4uLjp69Ki+++47NWrUKNUN6b9zw5mgKYV+/fope/bsio2NVZ06ddSyZUuNGjVKHh4eGjt2rKm1M2XKZEs2ixcvrujoaNWsWVMvv/yyTp8+bWrtZI686Er2//t/XJrtiK1Wu3TpopCQEHXs2FGFCxeWq6trqvNm3tlPXsbhSLVq1dKQIUM0ZMgQlSlTxvaB5+G73WZo3ry5XnrpJWXMmFElSpTQ7Nmz9e2336pChQrp9k8xQnoz6qpXr65ChQopQ4YMunDhgiwWiyn9G5YsWWL49/xfPEuziSTHr5W394zWx82isYdn4XqT0uN+94wbN87U2iEhIUpMTFT37t01duxYBQUF6eLFi1q2bJnptaWkJfNZs2bVxIkTbTtP5smTR23btjV1A45k/v7+Gjt2rEJDQ23BwpkzZzRq1Ci7fODq1q2b8ufPr4wZM+rll1/WkCFDtHz5cnl4eGjMmDGm1Ez5gSJHjhxplkybzdH1U0r+ndegQQONGDFCJUqUSPOYgIAAw/rWPEub8Hh5eTmsVYOUFOA1b95c7733nt179Li4uKhTp06pjtn7edi/f3/16NFDmTJlUtOmTTV//nzVr19fV65cUZMmTUyt/cYbb2jDhg1KSEhQgQIF9PXXX2vt2rWqXLmyXZYMS0m/e6pUqaJmzZo5pEdT8rU3U6ZMdrv2plS1atVUXydvgrRz50599NFHptR8XNBtz96ckvTzzz/r5Zdf1s2bN7Vz507b8YoVK+rChQu2Gz1/94azk/XhW7dwiORkOyQkRHv27NHChQu1aNEi/etf/9LixYu1fft208dw8OBB9ejRQz169FDTpk3VuHFjZcuWzXbRHT58uOljcJRnYavVxyX4Zlx0nrUtruPi4jR8+HBt3LjRdmff2dlZTZo00bBhw9LdFcUosbGxj+wLsHbtWlPedKxevfqpH2tmGJOYmKiIiAi9/vrr8vLy0qxZs7Rhwwb5+vpq6NChpgcvp06d0rRp03T69Ol0p4zbY5vfChUqOHStfPny5bVmzRqVKFFC7du314cffqiaNWtq48aNCg8P16pVq0ytv2vXLnl7eyt37txavXq17d8/MDAwTeBthtOnTytPnjzKli2bdu/erS1btsjX19duSyhmzZqld9991yHLB15++WV98803Klu2rNq0aaPevXsrICBA3377rVavXq1ly5bZbSzJQZM9+0VdvXpVvXv3VmRkpLJmzSqr1arbt2/rtdde0/Tp020zPO0hNjZWiYmJdv35Hfncexbqz5kzR++99166s5ntIS4uTq6urnJ3d9exY8f0ww8/yNfX1y6zjL777jvNnDlTHTt2VKFChdLMaDB72XDlypW1cuVKu/VnbN++/VN/aP3yyy9NHk3S693V1VXx8fHKkyePrly5oq1bt8rDw0P169d36LIme/Dz89O6desc1p9z69atqlGjhulN//9Xa9as0XfffWdKU/qLFy8+9WPt0RDdHl74oCnl1LAnMaNXSbKYmBgFBQWpdu3aat26tTp37qx9+/bJ2dlZI0aMSNXTwEy3b9926EV3586dio6OTnf5ipl//126dFHWrFk1YsQIrV+/XvPmzdPq1asVERGh7du322WrVXt71I5vjt7iOi4uzjaLr1ixYnZpUtqwYUMtXLjQtnRUSlrOOnLkSB06dMguzfgfxWKxmPqLeMKECVq3bp0+//xzxcTE2Bqz/vDDDypSpIgmTJhgWm0pKUTLkCGDGjdunO5dNXss36lXr56mTJkiX19f02ulp3Llyvrmm29UrFgxDR8+XF5eXurevbv++OMPNWzYUAcPHjStdnh4uMLCwrR48WIlJCSoQ4cOatasmfbt26fXX39dQ4cONa22JK1atUohISFauHChcuTIoffee0/+/v76/fff1bZtW7ts9fzqq69qzZo1KlSokOm1HvbKK69o3bp1KlSokIKDg1WiRAl16dJFFy9eVJMmTdIsczXDyZMn9euvv6a726kZSyfTc/z4cdvS0VKlSqU7s8UsCxcu1Pz58219QXLkyKG2bduaNps1JUc+956F+pUqVVJERIRDNiPYsWOH+vbtq9mzZ6tw4cJ69913lStXLl25csXWt85M9r65+LB58+bpzJkzGjZsmDJlymRqLSmpJ1Wy2NhYffvtt6pTp458fX3l6uqqI0eOaNOmTWrXrp0GDhxo+nhq1qypsLAwh/RFdeQu08lCQ0OVNWtWh7UvqFGjhuLj41W3bl01btxYVapUeSbCvfPnz6tRo0aKjIw0tc7hw4fTvbkZGxurzz77zC6zuqKjo7V06VKdPXtWkyZN0pYtW1SkSBHVqFHDsBov/NK5p30TZ1avkmSenp6pduBasmSJTpw4oezZs6f68Gu2LFmyKEuWLLJarfL09FSbNm3sVnvChAlavHixvL2904QLZv/9PwtbrUrS/fv3dfXq1XQbAr/zzjuG1nL0FtfpuXnzpo4dO2b7xZsy4DHz7p63t7fatGmjxYsXy9PTUzNmzNCSJUtUpUoVrV271rS6ya5evaq5c+em26fl9OnT2r9/v2m1169fr+nTp6tcuXIKCgpSQECAAgMDVbt2bdM3AJCSZrNERESoZMmSptdK6VlaK1+lShVNnjxZISEh8vPz08KFC9WiRQtt2bLF9B14li9frmnTpqlixYoaNmyY/Pz8FBoaqsOHD6tHjx6mB03z5s1TaGioXnvtNY0bN04lS5bUokWLtHfvXg0cONAuQVOTJk00a9Ysde3aVV5eXmlmT5r55tff318LFixQUFCQfH19tX79enXq1EmRkZGmzuJMFh4erilTpihHjhypdp+RzOvR9TCr1aps2bKl+sCX/Po0+7U3a9YsffXVV+rTp4/8/PyUmJioAwcOaNasWXJ3d1f37t1Nre/I596zUD8gIECrVq1S9+7d7b6MbOrUqerevbsCAgI0bdo05cmTR9999522bdumCRMmmB40OXoJ8c6dOxUVFaX169fLw8NDLi6pPxIaHXakDDS6dOmi4ODgNDusvfbaa3a7sevu7m63xtsPexZ2mf7rr7/0zTffKCIiIt0ZdWb3pty5c6f27dunDRs2KCgoSFarVW+//bYaNmxol96o6bWFiYuL09y5c+0ym6hjx46aM2dOqtmTK1as0OTJk+2y8+KPP/6oXr16qX79+oqMjJTFYtH169c1fvx4jRs3To0bNzakzgsfNDm6V0myX375Jd3jN27c0OXLl+Xp6Wn61OaoqCiFhobq119/tX3YTcnsuysRERGaPHmyXRqfP+xZ2Gp18+bNCgkJ0c2bN9Ocy5cvn+FBk6O3uH7Y6tWrNXLkSN29ezfNObPv7k2ePFkTJkxQmzZt5OrqKjc3N82YMUO1a9c2rWZKQ4YM0YULF1SvXj0tXLhQnTt31rlz57RlyxYNGTLE1Nq3b99WgQIFlJiYqB9++EG9evWSpDRvOs1SvXp1HTx40O5B07O0Vj4kJERBQUHavHmzWrdurYiICFWrVs02o9VMf/75p8qUKSMp6YNFx44dJUkeHh7pvhaNdunSJdsbre3bt9uuc4UKFTJ9E4BkW7du1ZUrVx4ZKpv57z948GAFBgZq2bJlatOmjb788ku9+uqrunv3rml9IlJavny5+vbta3qg8ig7d+5USEiIYmJiUh2312tvxYoVGjNmTKprfdmyZZU/f36Fhoaa/vfiyOfes1A/ebff8PBweXh4pAm6zJzZcfr0aTVp0kROTk76/vvvVbduXTk5Oals2bKm7zaZzJ43Fx/WsmVLu62WeNiBAwfS7T+YfKPDHqpXr64uXbqoRo0aKliwYJrnnpmrKBy5y3SyYsWKOey6LyW9z6pUqZIqVaqkoUOH6pdfftGWLVvUpUsX5cqVSw0bNrT1TzVD8nvAh2eTFShQwPS+zJI0aNAgBQYG6rPPPlOBAgVsG8L06NEjTf8yM0ydOlWDBw9Wq1attHHjRklJbXw8PT0VFhZG0GSWqKgonThxQgkJCZL+e9E/evSoqRe/4OBgXbhwQYmJicqRI4esVqtu3rwpJycnOTs768GDB6pQoYJmzpypvHnzmjKGUaNGyd3dXTNnznRIwu7i4mLolor/i2dhq9UpU6borbfeUqdOndSmTRuFh4crNjZWo0ePNr0pqyO2uH7Y3Llz1aJFC33yyScOef4NHDhQ+fPn12effabPP//cLtuqJ9u/f78WLlwoPz8/7dq1S7Vq1ZK/v7/Cw8O1fft2U2cW+fj4aN68ecqZM6du3rypOnXq6PLly5oyZYoqVqxoWt1kgwcPVrNmzbRu3ToVLFgwzexFsxoiP0tNYR05o7VEiRJatWqVcufOratXr6pOnTqyWCyaP3++KY3oH1a4cGHt2rVLefPm1blz52w74KxZsybNtrtm+eyzz+xSJz0JCQnasGGD7t27p0yZMmnlypX6+eef5eHhYZfX382bN/XWW2+ZXudRJk2aJD8/P/Xs2dMh1/3bt2+n+0HmpZdesvWsMpMjn3vPQv3WrVvbZXl0evLmzavo6GjduHFDx48ft4X6P/30k11mNNj75uLDnrQhjpnKlSunefPmacSIEbYl87du3bLNrrWHY8eOydfXV9evX0/zWjd7FYUjd5lOZo/Zwk/j7t272r59uzZt2qQff/xRefPmVf369RUTE6N3331XvXr1Snen2r/r4feATk5OcnV1VZ48eUz/95ekVq1aKU+ePBowYIAsFosaNmyo2bNnm/YZ/2GnTp1K0xBdkqpVq2bo+26CphRmzJihsLAw5cmTR3/++afy5cuna9euKSEhQfXq1TO1drNmzbRjxw6NHz9exYoVk5Q0rW/IkCGqVauW3n33XQ0fPlyhoaGaMWOGKWM4fvy4VqxYke5Ww/bQvn17zZgxQ6GhoXafQv0sbLV64cIFhYeHq0iRIvL19VVMTIzq1q0rZ2dn2+4gZnH0FtdS0vKx999/324fNlLu+vaw7t27p2oIa/Z6eavVagsUSpYsqSNHjsjf31/169fXggULTK09bNgwDRgwQBcvXtTQoUOVP39+jRkzRpcuXfqfetj9nfqSlDNnTlvAbw/JO1w9K27evKmTJ0+m6k937do1nTp1ytTQc+DAgerdu7du3Lih7t2766WXXtLIkSP1/fffa968eabVTdarVy/1799fCQkJaty4scqWLavx48frm2++0axZs0yvLyXNpgwODk5z7blx44ZCQkJUuXJl02p36NBBn3/+ua0/WObMmVWrVi3T6j2sSZMmWr58uQYOHGiXN9cPO3/+vKZPn263UPFhyUtVR44caVs6kpCQoIULF9plc4DHPbcuX778j6+/fv16W28ye+vcubN69eqlDBkyKCAgQP7+/goLC1NYWJjGjx9ven1H3lyUHLtkf/To0erWrZuqVq2qIkWKyGq16ty5c/Ly8rJbuwpHrmhx1C7TQUFBGjZsmLJmzaqgoKDHPnbixImmjCHZxo0btWHDBv3www/KkiWLGjRooEWLFqW67pYvX16TJk0yJWhKDpOjo6N16tQpOTk5ydvbW56enobXSvbwcr3SpUtr+PDhCgkJUalSpXTv3j27LRsvVKiQDh06lKbO999/b2htgqYUVqxYoZEjR6pVq1aqXbu2vvjiC+XIkUN9+/Y1/e7GF198ocWLF9tCJinpSRYcHKxOnTrpgw8+UJ8+fUz90O/t7a0LFy7YNWhKb4v3zZs3K2fOnGnWC5v5YT95q9XExERdvHhRDx48UIMGDey6G0L27NkVHx8vKWlK69GjR1W3bl0VK1bMts2kWRy9xbUk1a5dW99//726dOlil3qOaoCYHh8fH61Zs0Y9e/ZU2bJl9dNPP6l9+/bpriE3WunSpdMsmxgwYIDdnvu//PKLli1bZvcp5OXKlXvqD9ZmLx9Zu3athg4dmu7sQbOXD7322mvas2ePbt26Zdvh66OPPtKQIUPssuPc22+/rcqVK+vKlSu2GVTvvfeePvzwQ+XJk8e0uvv27dOZM2ckJc2e8vb2TtOj6NSpU9q1a5dpY5Ck/Pnz68qVKw5rRP/XX39p8+bNWr9+vQoWLJjm39zsPh2vvvqqDh8+7LCgafDgwWrXrp1++ukn24zq3377TQkJCaaH/FJSI/aJEyem+2E/NjbW9GuPo+sfPXrUbsu0H9auXTv5+fnpjz/+0Ouvvy4pqWVA7dq1H9uo2yiOvLkoOXbJfokSJbRhwwbt3r071SYAVatWtdvz4Um9oMzsTzdo0CBJSYHbw8z8nZ/yc9XDn7HsLSQkRG+++abCwsJUpUqVdN+P+fj46IMPPjCl/tWrV9WrVy9FRkYqR44cSkxMVFxcnK1nW/bs2Q2v+XDLhpR/njRpkiZPnmy3ZeOffPKJgoKCFBUVpYSEBK1cuVLnz5/Xpk2bDJ3pStCUQmxsrKpXry4paY3+gQMH1KRJE/Xt21e9e/d+Yvr7d6U3Tfv69eup7vKbecexcePGGjp0qJo2bZpuwm7GRfdZ+bB///59TZkyRUuXLlVCQoI2bdqkSZMmycXFRaNHj7bLDKs33nhDI0eO1MiRI/Xaa69pwoQJqlmzpjZt2mT68hkXFxd9+umn+vTTTx2yxXVyvalTp+rf//63ihQpkub5Z/TdlcdNG0/JHs0i+/fvrx49eihTpkxq2rSp5s+fr/r16+vKlStq0qSJ6fXtsfPEo5QqVSrdpQNms8f2yU9r2rRpat++vcOWD12/fl3ffvutzp49qwEDBujnn39WiRIlbL2bzJYlSxYdP35cW7ZsUYcOHXT16lVly5bN1JpZs2bVnDlzZLVaZbVatWjRolSNj52cnJQ5c2bTf++XKVNGvXv3VtmyZdPtE2L2XeXixYurR48eptZ4nFdeecU2gy69676ZfVKk/37g/de//qVTp07J3d1db7zxhho1amSXnbhCQkKUmJio7t27a+zYsQoKCtLFixe1bNky05YNP0v1W7durd69e6tVq1YqWLBgmhscZi9hL1eunOLj4/Xvf/9bb731ljJnzmxaT5iHOfLmouTYJfuS5Obmplq1aqlmzZqp+uQkJibaZfexsLCwVF8nJCTozz//lIuLi1555RVTgyZHNYJP+Zp+3Ov73Llzpo9l165dT7yh+fLLL5s2szQ4OFju7u7aunWrbdfNs2fPKjg4WCNHjtTkyZMNr/kstWyoW7euli1bpoULF6pUqVLasWOHihUrpq+++ipVv96/i6Aphfz58+v8+fPy8vJSiRIldOTIETVp0kRZsmSxbXtrlhYtWtiWMJQvX15Wq1W//vqrZs2apWbNmumvv/7SZ599ZuoU/gULFihjxoy2pmApmbX7zJPWiEdHR6tYsWKmf+iYMWOGfvrpJy1YsMDWHK99+/YKCQnR+PHjNWrUKFPrS0l3l8aNG6fffvtNTZo00aZNm9SqVStlypRJkyZNMr2+o/qTJYuLi1OjRo1Mr5MeR04hl5KWb3z//feKj49Xzpw5tXLlSm3dulUeHh6qX7++qbXttfPEo7z33nsaMGCAmjVrlu7OJ2a92UvvWnrlyhWdPn1aFStWVFxcnKkzalKKjY1V27ZtHRIyRUVFqVOnTvLx8dGBAwf00Ucf6eeff9agQYMUFhZmu9NvlrNnz6pz587KkCGDLl++rGbNmmn58uXas2ePFixYYNpMH29vb9ubvvbt22vWrFm2GV325OTkZHovlsdxdJ+OPXv2yNfXV3/99Vea91lm3liLiorS3LlzNXHiROXMmVNTpkzR3bt3bXeT161bZ5elNb/++qu++eYblS1b1taXrF27dipWrJhWrFihpk2b/qPrz5kzR5LSfY9l9l39P//8Uz169NDx48dlsVhUuXJlTZ06VceOHdPChQtVtGhR02pLjr25KDl2yb6jNx+SkpYIPezOnTsaPny4XZZyOrIRvCR9+umn+uyzz1K957JYLJo3b57mz5+vyMhIU+vfv3/f1o/y4c8d0dHR2rRpk6n19+3bp2+//dYWMklS0aJFNXToUNM2QHrU6qj0ngP26BPn7e2tiRMn6sGDB3J2djbnd64VNvPmzbMGBARYd+zYYY2MjLRWrFjROm/ePGvnzp2trVu3NrV2YmKiNSwszFq9enVrmTJlrGXKlLFWr17dOm/ePOuDBw+sP/zwg/Wjjz6yXrlyxdRxONKpU6esrVq1su7fv99669Yta8OGDa1lypSxvvLKK9ZffvnF1NpvvPGGdd++fVar1WqtWLGi9dy5c1ar1Wo9cOCAtUqVKqbWfpxbt25Z79+/b3qd6dOnW8uUKWOtVq2a1dvb21qzZk2rj4+P1dvb29q7d2/T6zvaBx98YH3rrbeskydPtvr4+FgnTZpk7d27t7Vs2bLWJUuWmFIzISEh1Z8f95+ZmjVrZl2+fLnVak393F+2bJn17bffNrW21Zr02nvUf7Vr1za9vtVqtcbFxVl79eplLVOmjLVs2bLWc+fOWXv06GFt1aqV9dq1a6bX79evnzU8PNz0Oulp27atde7cuVarNfW//8yZM61NmzY1vf6HH35oHT16tDUxMdFWPyEhwRoSEmJt06aN6fUflpiYaNfXn6PFxcVZ58+fbx00aJB1wIAB1gEDBlj79+9v7d27t7VevXqOHp4pIiMjreXLl7cOHDjQev36davVmvTcX716tXX37t3WVatWWX18fKzr1q0zfSx+fn7W8+fPW61Wq3XIkCHWBQsWWK1Wq/XChQtWf3//f3x9R+rTp4+1d+/e1vj4eNu159atW9bAwEDrhx9+aHr9uLg4a3BwsHX16tXWxMREa79+/aze3t5WPz8/67Zt20yv37ZtW+vs2bOtVqvVumjRImu3bt2sVqvVumvXLmvlypVNrd2iRQtru3btrNu2bbP+5z//SfOfI505c8b09/2bNm2yVq5c2ert7Z3mv5o1a5paO1mDBg2sXbt2td69e9dqtVqtO3bssNapU8datWpV67fffmt6/U8++cRapUoV66effmotV66ctV+/ftYWLVpYy5QpY505c6bp9Zs0aZLuNX7r1q3WRo0amV7/l19+sTZs2DDd54Cvr6/p9a1Wq3Xp0qXWunXrWn18fKznzp2zDh061Dp58mRD3/cwoymFbt26KX/+/MqUKZNefvllDRkyRMuXL5eHh4fGjBljam0nJycFBgYqMDBQf/31l1xcXFLN4qlevbptWZ+ZYmJidPr06VTL9ZLTVbN79YwePVp58+bVSy+9pJUrV+r69evauXOnIiIiNH78+Ceup/47/vrrL+XOnTvN8UyZMtlli+9kx48f1++//56qIXAyM6fxOrI/WbLExERt3rz5kbOqUu7KZTRHTCH38fHRTz/9pNy5cz+xX1CGDBnk6empjz/+2PDngb12nniU9O4q2tuECRP0119/adu2bbZZdYMGDdLAgQMVGhqqqVOnGl4z5ZKsO3fuaMqUKdqyZYsKFy6cZlaXmcunjhw5ku6/c5MmTfT555+bVjfZwYMHNWTIkFTP/wwZMujDDz+0y7JRKenueUhIiH7//fd0d9808+66I697kjR06FDt3btXVatW1caNG1W/fn2dPXtWUVFRdpvtZO/ZtGFhYWrTpo0GDx5sO+bk5CR/f39bE9Tff/9dK1euNH1Gp7+/vxYsWKCgoCD5+vpq/fr16tSpkyIjI9Mso/wn1peke/fuadOmTTp79qzat2+v6OholShRwtSmvFLSbLqvvvrKtuuZlLSktl+/fnrvvfdMrS0lLRlO+fyeNGmSbRc2e/QpcuSSfUdvPvQ4kZGR6c6yMpKjG8FL0rJlyxQYGKjOnTsrZ86c2rlzp95//319/PHHdpld/eOPP2rGjBmqWrWqjh8/rk6dOsnX11fjx4/XsWPHTK/ftGlTjRo1Sr/++qsqVqwoFxcXHT16VEuXLlWzZs1SfeY04/PXmDFjVKRIEQ0cOFB9+vTRxIkTdeXKFc2aNUshISGG13vYokWL9OWXX6pPnz62HTerVatm6xv26aefGlKHoCmF4OBgdevWzTZdtmXLlmrZsqXd6p88eVK//vqrHjx4YNeQIdnXX3+t0NBQJSQkyMnJyTYGJycnVahQwfSL34EDB7R+/XrlypVL27ZtU506dZQvXz41bdrU9F0oAgIC9Pnnn6f6pX/r1i1NmTJFVapUMbV2sgULFuizzz5T9uzZ01zkzVq6mMzR/cmkpKnzq1atUrly5XT48GH5+fnp3Llzunbtmuk7/1kdMIU8OcyTntwvKCEhQbt379akSZMMfx7Ya+eJx0lvxzUp6Xlvj9ff999/r/Dw8FShatGiRTVixAh16NDBlJopw6QcOXKYvkTlUXLnzq2TJ0+qSJEiqY7v37/fLtvsZs6cWTExMak2wpCStp42oxlnegYPHiwPDw9NmzbN9GXaD3PkdU9y/Jt9R+z2e/DgQfXt2zfVsYffczVp0kQrV640pX5KgwYNUs+ePbVs2TK1adNGX375pV599VXdvXtXH3300T++/tmzZ9WpUyc5Ozvr8uXLatq0qV2WzkpJgXZyj6SUYmJi7BKyJTfgff311+Xl5aVZs2Zpw4YN8vX11dChQ02/FhUrVsxhS/YdsfnQw9q2bZvmBl9cXJyOHTtmWgPqZI5uBC8lve9YvHix+vfvr61bt2rx4sWmtmd5mMVisfVDK1WqlKKiouTr66vWrVubtnQtpS+//FLZsmXTli1btGXLFtvxrFmzpjpm1uevEydOaNKkSSpRooR8fHzk6uqqdu3aKXfu3AoPD1eDBg0Mr5nS8uXLNWrUKFWvXl0jR46UlLQ5S7Zs2TR48GCCJjNs2bLFbknyw8LDwzVlyhTlyJEjzc43ZocMyT7//HMFBgaqW7duql27tr799lvdvn1bQUFBqlOnjun1M2fOrJs3b+r69es6cOCA7QPemTNn5OHhYWrt4cOH66OPPlJAQIDu3bun7t2769KlSypcuLCth4DZFixYoMGDB6tjx452qZeSI/uTJdu4caMmTZqkevXq6e2339aIESNUvHhxDRw4MN03g0ZyxK5vKX+hP80v9yJFipjSoNFeO088iiN3XEt29+7ddHdYs1gsaT6AGsUes8WeRteuXRUSEqKuXbvKarVq165dunTpkr788kv179/f9PqtW7fWsGHDbLVOnjypPXv2aNq0aWrTpo3p9aWkWX3r1683vSdLehx53ZMc/2bfEbNp7927l+ZD/Jdffqn8+fPbvs6aNWuqmd1mKVGihDZt2qT4+HhlypRJK1eu1M8//ywPDw9VrFjxH18/NDRUderUUXBwsF555RVJSbM9RowYobFjx2rZsmWm1W7UqJFCQ0M1cuRIOTk5KS4uTrt27dKoUaNM/5AnJc1gWrdunXx9fXX8+HHNnTtXH330kX744QeFhoZqwoQJptZv0qSJwsLCbDu+5suXzy7htuSYzYcelt5Mbjc3Nw0aNMj0JvSOagSf3k1jV1dXubi4KDg4WH5+frbjZm9EUbJkSe3atUstW7ZUqVKltG/fPrVp00Y3b960yyY8jp5NnylTJlvT++LFiys6Olo1a9bUyy+/rNOnT5te//Lly+lufJA/f35DN+ghaEqhU6dOGj58uDp06JDu7i9m3t1fvny5+vbta2tE7QhXr15V06ZN5ebmJh8fHx08eFANGjRQcHCwBg8erK5du5pa/80331Tfvn3l7u6uvHnzqkaNGvruu+80ZswY09P9fPnyKSIiQnv27NGpU6f04MEDFStWTK+//rpddr+Qkt7w165d2y61Hvbee++pb9++GjdunOrWrauOHTsqd+7c2rt3r122+ZWS7iSVL19eklS6dGlFRkaqVKlS6t69u7p06WJq7cdNIbdHU8bz589r6tSpioqKSndG444dO1SwYEFNnz7d8Nr22nniURy945ok1alTR5MnT071xurMmTMaPXq0atWqZUrN6dOnq1u3bsqUKdNj/12dnJzUu3dvU8YgSa1atZKnp6dtM4jJkyerWLFiGjNmjF0+bPXs2VPZsmVTaGio4uPj1aNHD+XOnVudO3c2/a5yMl9fX504ccIhQZMjr3uS49/sO2I2baFChXTkyBF5eXnZjiX/GySLioqyy+5jf/zxh+3PyTd1SpcuLScnJ127dk05c+Y0dRtyR9d35NLZAQMGaMqUKWrZsqXu37+vZs2aydnZWS1bttSAAQNMrS1J69ev1/Tp01WuXDkFBQUpICBAgYGBql27tuk7vkmSu7u7XV7j6XHE5kMPc+RGCI5qBJ/ea9nZ2VkNGzY0reaj9OrVS71791ZiYqKaNGmiBg0a6MMPP9Tx48dNaxWzZ88eVapUSS4uLtqzZ88jH2eP2fRVqlTR5MmTFRISIj8/Py1cuFAtWrTQli1bTJ9cIUkVK1bUypUrU+3+npiYqPnz5xu60x9BUwozZsyQlLTlovTfHU+s/38XEjPvrN+8eVNvvfWWad//aeTOnVvXr19XoUKFVLx4cR09elQNGjRQ3rx5dfXqVdPrh4SEaOnSpbp48aLef/99ubm5yWKxKDAw0G53WQICAky/k/EoTZs21ZIlSzRkyBC713Zkf7JkRYoU0W+//aYCBQqoVKlSOnz4sFq0aKHExETFxcWZWvtxu77Z48N2cHCwrl27pg4dOjgkbEneecIRHLnjWrKQkBANGTJEVapUsb3puXPnjqpXr67g4GBTau7bt0+dO3dWpkyZtG/fvkc+zsydt5LVrl3bYSG3lLTrW/v27XXnzh0lJCTYZflayv4LFSpU0KBBg9S6dWsVLlw4zc0FMz/0OPK6JznmzX5KjphN+/bbb2vChAl67bXX0n2uxcXFafbs2XZpnfDmm2+m2nFISv2ad3FxUd26dTV69GhTrpGOru/IpbPJs1c++eQTnT9/XgkJCSpcuHCaVQVmuX37tgoUKKDExET98MMP6tWrlyTZpT+TlNT7tUuXLqpRo0a6N9f79OljWm1HzyZJtnz5cn3zzTc6efKkMmTIoDJlyuj99983vTfbo3aZzpw5s6kzyZ92JrUZs+cf9sYbb2jDhg1KSEhQgQIF9PXXX2vt2rWqXLmy2rdvb0rNzp07a9euXbabWY9ij9n0ISEhCgoK0ubNm9W6dWtFRESoWrVqcnZ2tvVMMtPQoUPVtWtX7dixQxaLRcOHD9eZM2dksVg0f/58w+o4Wc1aF/Acunjx4mPPm9kUefTo0XJ1ddXAgQPt8sEiPRMmTNCOHTsUGhqqe/fuqX///ho6dKi2b9+uY8eOae3atQ4Zl1m8vb2f+u/arAtOyjXi9+/f1+HDh+Xp6amCBQumufPw1VdfmTKGZ8XKlSs1atQojR07Vt7e3mrWrJmaNWumQ4cOydPT09AL38M6dOig2bNnp/nQcf36dXXt2tX0Xh1+fn5aunSpbQq72VI2wX0Ss5d49e/fX2XKlDF9xuTjnD9/XidOnNCxY8dUpkwZnT17VtWrV1fx4sUdNiYzzZo166kfa8Zd3zVr1jz1Y83qXfW0wZqTk5O2bdtmyhgkx173kl24cEEJCQkqWrSooqOjtXbtWuXMmVPt27dXpkyZTK0dHh6uxYsXa9y4ccqZM6c6duyowMBA7d27V/Hx8fr6668Nr3n37l21bdtWV69eVefOnVWpUiV5eHjo5s2bOnjwoBYvXqz8+fPryy+/NHU2j5QUeM6fP19Dhw61LVWLiorS2LFj1bhxY1WpUkWfffaZihYtakpjdEfXDwsL07p169S/f38NGDBAU6dO1dWrV21LZ5PDF6P88ssvT/3YSpUqGVr7Ye+//76KFy+unDlz6vPPP7eFL6NHj5bFYjF9M4bHfZh3cnJ6Yu/Iv8uRmw9J0uzZs7Vo0SJ17NhRvr6+SkhIUFRUlJYuXapPP/3Ubje4k8XFxdmtEbyU1Oz5s88+S3WNs1gsmjdvnubPn6/IyEi7jANJrFarTpw4oezZs5s6qy2le/fuad26dTp16pQSEhJUrFgxvfPOO4aG7QRN6di/f7/OnDmjt956S3/88Ydeeuklubm5mVrz008/1ebNm5UjRw4VLFgwzXple4QMDx480Oeff67SpUurTp06mjp1qr755ht5eHho3LhxqdbuGqVdu3aaM2eOsmfPnm5jvpSM/jtIOW3yt99+0+LFixUYGChfX1+5uLjoyJEjmjNnjtq3b//Y5PvvcOQHvqddhmX20p2U9u/fr4wZM8rHx0c//vijvv32W3l4eKhXr16G70Czc+dOHTp0SJI0d+5cdezYMc2HqnPnzumnn37Sf/7zH0NrP+ydd95RcHCwXnvtNVPrJEu5LODevXvavHmzfHx85OvrK1dXVx05ckSHDh1SkyZNTAmaUi6HiYuL0/bt21W+fHm777i2Z88ejRs3TsePH0/ThNzHx0eDBg3Sq6++alr99Jw9e1YrVqxQQkKC6tevb8ryxZS9dxITE3Xo0CHlyZNH3t7ecnFx0bFjx3TlyhVVr15dc+fONbx+zZo1U3199epVubq6qmDBgnJxcdGFCxdksVhUunRprV692vD6zxp7XveeRevWrVP+/PlVuXJlffvtt7bZtMHBwaaFvXfv3lVYWJhWrVqla9eu2TZA8fDwUPPmzdW7d2+7NISuWbOmpk6dautPlOzQoUPq06ePdu7cqSNHjqhLly7au3fvP66+JC1ZskQLFizQ5cuXJSXNru/UqZM++OADw1sXpGwFkHLVgru7u5ydnXXnzh05OzsrS5Ys+vnnnw2t/bBjx46pf//++uOPP9SvXz+1adNGY8aM0f79+zV9+nS7bcbhCE/afGj58uWmj6FatWoaNWpUmh60mzZt0rhx47Rjxw7Taj/uZoubm5s8PT1VoUIFUz97NmzYUAULFtTMmTPl7u6unTt3avTo0YqPj1ffvn1Nmclbs2bNp77Bb+bffzKr1aorV66k2yPUjNffsxR0Dxs2TDVq1FBAQICpszhZOpfCn3/+qe7du+vEiROyWCyqXLmypk6dqmPHjmnhwoWm9m8oXry4evToYdr3fxrHjx9PdRehb9++aXZmMVpAQIAtVEuvMZ/ZtZONGjVKEyZMULVq1WzHfHx8VLhwYQUHB5sWNKUMj9asWaMGDRqk+cVy584dU2bUPG65jpQ0y+Py5ctydXW1W9Dk7+9v+3P16tVNXbpRokQJLViwQFarVVarVYcOHUoV8Do5OSlz5symN+SUpC5duigkJEQdO3ZMtzGm0cs5U07N/vTTT/Xxxx+nCTLDw8P/p1+K/4tnYce1n376Sd27d1fDhg01bNgwlSxZUtmyZVNcXJyio6O1cuVKde7cWV9++aUpIfvt27c1YcIEfffdd5KSGrO2a9dOrVq1Uu7cuWW1WvXll19q5syZhm/GkLLB7pgxY1S6dGkNGzbMdic1MTFRY8eO1Y0bNwytm2znzp22P4eHh+vQoUMaM2aMcubMKSkpfBw6dKgKFChgSv307Nq1S97e3sqdO7dWr15t2/0pMDAw3UbxRrLnde9hFy9e1MSJExUdHZ1u83t7vNlP2QfPXrv9ZsyYUZ9++qn69u2r8+fP6/r168qePbuKFi1q+iymlG7fvp3uDAYnJyfdunVLUlJj8vQ+CP0T6kv2XTr722+/2f68atUqrVy5UqNHj1apUqUkJQX9ISEheuONN0wbQ7LSpUtr3bp1qY4NGDDA9BvbKUVFRWnBggU6efKkEhMTVaxYMbVr1870FhKO3nxIStr1L72VKsWLF9edO3dMrb1q1Srt27dP7u7uKlasmKxWq86ePav4+HgVKlRIsbGxypYtmz7//HOVKFHClDEsW7ZMgYGB6ty5s3LmzKmdO3fq/fff18cff2xaK4OU/YAcbefOnQoJCVFMTEyqoNPMdjkPzyJMrueIoNvNzU1TpkzRuXPn5Ofnp+rVq6tGjRqG9+VlRlMKn3zyiaxWqyZMmKCAgACtW7dOOXPmVFBQkO7fv2/6NNZkDx48kLOzs92X0L388ssqWLCgGjZsqIYNG6ZZM/9P9sorr2jZsmVpXmCRkZH64IMPnhjK/F/9+eeftl9o9erV0zfffGP7sJUsOjpa/fr10+HDh00Zw8Nu376tmTNnaunSpfLz89Pw4cNVsmRJ0+veuHFD8+bN0++//55mm3vJ3Fl9gwcPVnBwsMP6BD3uwm72WvGKFStqzZo1aRrfnj592raE55+oTZs2euWVVx7b9HXMmDE6e/aswsPDDa8fHBysX3/9VR06dFCuXLm0ZMkSW3+a5KWN06ZN0969e029u+vn56dVq1alud7b69+/UqVKWr58eZo306dOnVKLFi104MABU+tLSWFXWFiYFi9erISEBHXo0EHNmjXTvn379Prrr2vo0KGG1vtfZvK6uroqb9686tixoylLa9u1a6dbt26pRYsW6X7Ab9asmeE1/5cG347qHWcvwcHBOnjwoEJCQuTr6yur1arffvtNY8eOVdmyZTVy5EiFhobqjz/+0KJFi/5x9aWkm5yP+r1vZn+0qlWrauHChWl+/x47dkzt27c3fSZzYmKiIiIi9Prrr8vLy0uzZs2yBdxDhw41vVfdxo0b1b9/f9WrV09+fn5KSEjQwYMHtW3bNk2bNk1169Y1rbavr682btyoQoUKqXv37rb+cPv379fgwYO1efNm02on++qrr7R69WqFhobangPnz59XSEiIatWqZdv5WpLhM+tCQ0N18eJFTZgwwdaLLC4uTsHBwfLy8lL//v01duxYnTlzRgsWLDC0dkoWi0X9+/fX1q1btXjx4qfaAdkeLBaL6YFr48aNVbx48UduRGNGu5yUy0SfFHSbNcHhYZcvX9bu3bu1a9cu7dmzR87OzqpevbrGjh1ryPdnRlMKe/bs0VdffaWMGTPajmXNmlX9+vXTe++9Z3r9r776SosXL9alS5e0YcMGhYeHK2fOnPrkk0/ssvPZ7t27tXXrVm3YsEFz585V6dKl1ahRIzVo0CDVtr9GelZ6xdSqVUtDhgzRkCFDVKZMGVmtVkVFRWnMmDGqX7++aXX37dunPn362D5opHyepZxObMab/fRs3LhR48eP14MHDxQaGmrXmSYDBw7UkSNHVL9+fbs0A05p3Lhxun//vi5evJiqMWpyvwCzd56Ljo429fs/zksvvaSVK1eqX79+tmOJiYn68ssvVbp0adPrx8fHa+7cuWrSpImKFSumIUOG2N5sT5o0ybRrT3R0tEaPHv3Yx7Rs2dK0nb+2bdum8PBw2+4eFSpUUNWqVVM1IW3RooUWL15sSv1kefPm1Y8//pgmaNqwYYNdlm5kyZJFR44cSRM0/fLLL8qVK5fp9aWkhrDTpk1TxYoVNWzYMPn5+Sk0NFSHDx9Wjx49DA+a/peZvA8ePNDhw4fVt29fUz58RUVFaeXKlbY3uvZgzxlDz7phw4Zp9OjR6tatmx48eCApqRn0u+++q4EDB2rXrl06cuSIJk2a9I+sv2DBAn322WfKnj17mg979th97MqVK2mCplOnTtllVtFnn32mdevWydfXV8ePH9fcuXP10Ucf6YcfflBoaKjps6lnzpyp/v37q1OnTrZjnTp10uLFizVz5kxTgyZHbz4kSXPmzFFsbKyaNWsmd3d3ZciQQfHx8bJarfrPf/6T6u/f6Jt9a9as0TfffJOq4X3WrFnVu3dvtWrVSgMHDlSHDh0Mfw+eXsjv6uoqFxcXBQcHp5q9bXbIf/XqVc2dO1fHjx9P87779OnT2r9/v6n1z58/r+nTp9u1F2fK331Tp0617facrGjRoho6dKipLVse5uHhIS8vLxUvXlzXr1/X3r17U806/7sImlJIvsg8LCYmxvS1+osWLdKXX36pPn362LrNV6tWzfZB6NNPPzW1vpR0kWvatKmaNm2qmzdvauvWrdqxY4dmzpwpHx8fNWrUSI0aNTJ01kfyGxvpyb1izDRq1CgNHz5cHTt2tF3wnJ2d1aRJE8M/ZKT01ltv6fvvv1diYqLq1q2rb7/9NtWHq+TlW2ZvdXnu3DmNGjVKu3fv1nvvvad+/frZPezZs2ePlixZYui2mk9ry5YtGjp0qG7evJnmXL58+UwPms6fP//Y82Z+4B86dKh69OihjRs3qnTp0rJarTp69Kju3btn6p20ZKNGjVJkZKTeeecdfffdd/ruu+80evRobd68WSNHjtScOXNMqXv37l3lyJHjsY/JmTOn/vzzT1Pqx8bGpgrRcuXKpUyZMqUaU8aMGXXv3j1T6ifr37+/+vbtq61bt8rb29sWsh89etSU/kwP69Gjh4KDg7V79+5U9Tdv3qzx48ebXl9KmllapkwZSUlLxTp27Cgp6Q3Y3bt3Da+Xcpnq0/TeO3bsmGmBZ7FixUzb3e1RzN5g4Hni7u6u0NBQDRkyRKdOnZKLi4uKFCmizJkzS5Lq1q1r6gd+R9dfsGCBBg8ebHvN2VPbtm0VFBSkDh062F7/yc2g7dEuYP369Zo+fbrKlSunoKAgBQQEKDAwULVr19b7779vev0LFy6ku0TwjTfe0JQpU0yt3aBBAw0cOFChoaGqXr26+vfvr7Jly2r79u2mtilJyeyf8XEyZ86s48ePp7nBcvLkSVvIeefOnVQTH4yQXsjv7Oyshg0bGlrnaQwZMkQXLlxQvXr1tHDhQnXu3Fnnzp3Tli1b7LL79quvvqrDhw87dNMXRwbdY8eO1YEDBxQdHa28efPK399fb7/9toYOHWrock2CphQaNWqk0NBQjRw5Uk5OToqLi9OuXbs0atQo07c4X758uUaNGqXq1atr5MiRkpK24M2WLZsGDx5sl6AppTNnzujkyZM6fvy4nJyclD9/fm3YsEGTJ0/WiBEjDLsoObpXTLKsWbNq8uTJGjlypE6fPi0p6Q24PZZSeXl5SUo7q8VisSg6OtrUJYwWi0Vz587V/PnzVapUKX3zzTcqX768afUeJ1++fHaZuZeeyZMn66233lKnTp3Upk0bhYeHKzY2VqNHj7bL7idvvvlmqhlsUlLI6OTkpAwZMujXX381rfarr76qzZs3a8OGDTp58qSkpD4xDRs2NH17aSlpm+NFixapRIkSmj59umrWrKl33nlHvr6+at68uWl1rVbrE59vZi9ffhZmdrz55ptas2aNVq1aZfv3f/XVVzVhwgS7vOFv3bq1ChYsqIiICH377beSpFKlSmnRokV2a8ReokQJrVq1Srlz59bVq1dVp04d2xa/ZcuWNbX2k5aRTZw4UaVLl9aPP/5oWM2UG2HUq1dPQUFB6tGjhwoXLpzmNWF2r5bExERt3rxZJ06csC0rSL6rffToUdOWaz1LkvuD+fr6avXq1ZoyZYqp/cH27NmjSpUqycXFJdVzIVnK4NHsf3+LxfLUO0Aa7eOPP5anp6e+/fZb2+6OpUqV0rBhw0y/uSkltSkoUKCAEhMT9cMPP9h22LPXrmMlSpTQDz/8kKZvzI4dO1SoUCFTa/fr10/Zs2dXbGys6tSpo5YtW2rUqFHy8PAwbMnOkzhymViXLl0UHBys6Oho+fr6SpJ+/fVXffXVV/rggw90+fJlDR8+PM3GGX/XsxTy79+/XwsXLpSfn5927dqlWrVqyd/fX+Hh4dq+fbvpYesrr7yikSNH6vvvv1eRIkXSXGv79Oljan1HB91r1qzRrVu3VLNmTdWvX1+vvvqqKcsFCZpSGDBggKZMmaKWLVvq/v37atasmVxcXNSiRYvH9vEwwuXLl9P0SJGk/PnzpzvLwgxRUVHasGGDNm3apKtXr6pGjRrq1auX6tSpY5vRFR4erlGjRpmSfn///ffpvrjefPNNhYWFGV7vYQ9vtRoVFWXXrVbPnDmjQYMGKSgoSKVLl1br1q114sQJZcmSRfPmzTP8Q9ePP/6o0NBQxcbGatCgQal2orKXlDN52rZtqyFDhmjAgAHp7j5m5qyeCxcuKDw8XEWKFJGvr69iYmJUt25dOTs7a/z48aYGHpLSbJ+ekJCgc+fOadasWXbZJCBXrlzpbuV7+fJl05auJXvw4IGt2eyuXbs0aNAgSUkzHM2+q/Ovf/3rsbttxMXFmVp///79qWYOWq1WHTx4UBcuXJAku137S5YsmW7gYY8+CZL9G2A/bODAgerdu7du3Lih7t2766WXXrK9AZ03b56ptR++zj148EDnz5/X0aNHU83yMDL0TG9KfvJM6pTM7g8nJc1oXLVqlcqVK6fDhw/Lz89P586d07Vr1+y+vbgjpOwPdubMGQ0dOlTNmjXTd999p5s3b5oyo7pz587atWuXcufO/djlGfb492/atKmWLFlilxkM6WnVqpVatWrlkNo+Pj6aN2+ecubMqZs3b6pOnTq6fPmypkyZYspuow/r1auXevXqpYMHD9pmkh8+fFibN2/W5MmTTa3t4uJi982HpKQ2GatXr1bOnDmfuAOamRshdOrUSbly5dKyZcv0xRdfyMXFRSVLltTIkSPVoEED/fLLL/Lz8zM87Jg+fbq6deumTJkyPXbnaXvsNm21WpUvXz5JSe9Bjhw5In9/f9WvX98us+n37NkjX19f/fXXX2lm9dqjR7Kjg+6ff/5Z0dHR+uWXX7Rt2zaNHz9e7u7u8vf3V6VKldS6dWtD6tAMPB13797V+fPnlZCQoMKFCytLliymv+Hu2LGj/Pz89Mknn8jPz0/r1q1TwYIFFRwcrIsXL+rLL780rXaycuXKqXLlymrYsKFtNtXDfv75Z61fv/6JvU3+L5o2barq1aun6RUzevRo/fbbb1qxYoXhNZM9C1utdunSRVmzZtWIESO0fv16zZs3T6tXr1ZERIS2b9+uiIgIQ+slT9fMli3bE7e2NOsXrre3d6othlNKedzsN7xVq1bVokWLVKZMGYWGhipHjhzq1auXLl68qIYNGzqsIfavv/6qfv36adOmTabVOHnypCZOnJjuOvnY2FjTP2h07dpVrq6uypYtmzZs2KCdO3fq8uXLGjVqlPLnz6+pU6eaUvd/uYv+/fffG17/aXf2MPu57+g+Cbdv39by5cvTndESHR1t6nM/pcTERN26dcu2dPHatWvKkSOH6TvOPcqiRYt05MiRVLN+/4mqVKmiUaNGqV69enr77bc1c+ZMFS9eXAMHDpS7u7vGjBnj6CGaqnbt2ho2bJhq1aqlYcOG6dSpU1q6dKmtP9ju3bsdPUTDpWyAf//+fR0+fFienp4qWLBgmuDVzE1AHD2b7tixYxowYIAuXryoTz/9VG3bttWYMWN04MABTZgwwS6bsOzZs0fLli3TyZMn5e7uruLFi6tz5862WTZGelyw8TCzZpOsXr1aDRs2lJubm1avXv3Yx9qrN6o9tW/fXrNnz1b27NnTzGRLycnJyfTPne3atVO1atXUs2dPLV68WHv27NG8efO0e/du9e3b1/Rm/Ejt6NGj+vrrr7V69Wo9ePDAsPedL/yMpjFjxig4ODjVsYwZM6ZqzhUZGanBgwfbtqE2w9ChQ9W1a1ft2LFDFotFw4cP15kzZ2zT9+2hRYsW6t69+2OnzlWuXNm06abp9Yo5cuSILBaL6en2s7DV6oEDB7R+/XrlypVL27ZtU506dZQvXz41bdrUlF2vnoUptA/P5HGUN954QyNHjtTIkSP12muvacKECapZs6Y2bdpku+PiCImJibpy5YqpNUJCQpSYmKju3btr7NixCgoK0sWLF7Vs2TK7PEdGjx6tkSNHKjo6WlOnTlXOnDn1xRdfyNPTUyEhIabVNSM8+l84sgF8So7ukzB06FDt3btXVatW1caNG1W/fn2dPXtWUVFRT9W/yCh//vlnqhmtkuw6o/Vhb775pmbMmGF6neTfNQ87ffq0Ro0aZfqH7bi4ONty7dKlSysyMlKlSpVS9+7dTetL9Syxd38wSfrjjz+e+rHJS/uN9HAD/Bo1ahhe42k4ejZd6dKltXbtWtvXsbGxKlq0qA4cOKDGjRubfpPn0qVLCggISLM88t69e1qzZo3hjaifdvdmM2eTpAyP1q//f+3dd1SUV9c28GsUEEQpYkdRQAwoFiL2GkATsSARuyR2BSIGNTQlCigWiF002MWCYosIKhY09ogNDBARG2gUjShiQ5j5/vBjXkbQ+Lzv3HPzzFy/tbIWzMzi7Awyc88+++wdhxkzZii1H81/4tSpU0hNTUVRUVGZjVahEm3R0dEA3leurV27Vn5a5dixYzh79ixq1KgBNzc3lVz3Tp8+HZMmTYKenh4GDBiAtWvXonfv3nj06JFKKnqA9ydXPpZonjNnjqBri53o/uuvv3DhwgX88ccfuHjxImQyGTp06ICZM2eiS5cuSltH4xNNO3fuxKtXrzBnzpwyL26FhYVYunSpvH+IkKysrHD48GHExcUhKysLxcXF6NmzJ/r37/+v1SbKkpCQgAkTJqhkrfK0adMGGzZswJkzZ3D58mU0bNhQZb1icnNzMWDAAOjo6KB58+a4cuUKnJ2dMWPGDAQEBGD8+PGCrg+8bw6Yn5+Pp0+f4vLly/LRqnfu3BGkGXhF2K0pndRMSUkptxH4s2fPEB4eLujOdmBgIObNm4c///wTLi4uOHz4MIYMGQI9PT3Bpu2UVt5OX0FBAeLi4tC5c2dB175+/Tp27NgBGxsb7Nu3DxYWFhgxYgTMzc2xc+dOwScP1q1bt0zD7x9//FHQNel/iN0n4dSpU1i2bBk6deqEzMxMjBo1Cra2tpg/fz5u3Lgh6Nol/q2iVchEU0kVWWkFBQXYtGkTjI2NBVu3hI+PD0JDQ+UX9m/fvkVkZCTWrVunMIFIKGZmZvjzzz9Rr149WFlZISUlBW5ubpBKpYIfXa0IxOgP5uDgUO6H+dL/7ksIkez4MIH86tUr5Ofny49pnz59Gq1btxa8R+ahQ4cQEREhr6abPXu2vJquvMFAQiguLsbJkyexb98+JCUloaioCK1btxZ84hzw/t/B119/jbCwMHnzdwB48eIFAgIClP7eX5LkqCjS09NV1g/rQ2FhYdiyZQusra3LfMYTMtH29OlTjBs3Dunp6Thw4AAsLS2xfv16hIeHo3nz5qhevTq2bNmCrVu3Ct4k287ODsePH8fr169hbGyM3bt34+jRozAyMhJ02neJZcuWITIyEjVr1sQ///yDOnXq4MmTJyguLkavXr0EX1/sRLerqyuaN2+OLl26YPTo0WjdurUgfUM1PtG0bt06eHh44OXLl4iIiJC/6KSkpMDf3x85OTnw8vLCxIkTBY+lSpUq8lGur169glQqVVmSCQBcXFywYsUKjB8/HvXr1y8zaU+oRs0lF7a7du3C06dP5Rc7JZl1oSf+ARVj1GrPnj3h4+ODKlWqoHbt2ujWrRsSEhIwd+5cwXsEVQTff/89Vq1ahQ4dOshv27lzJ3755RfBp+7p6+sr7F5ERERg9uzZ0NXVVcmFyIc7fRKJBNra2hg6dKjgI061tLTkx2RL/u137NgRnTp1UsnFrti7OppO7D4JhYWF8v6EVlZWSE1Nha2tLYYOHaqyvnFiVrQ2a9aszAcLmUwGXV1dwXdUgfcjzn18fPDixQvUrVsXYWFhkEqlWLhwoeBDUABg7NixmDZtGsLCwuDs7AxXV1dIJBJcvXoVbdq0EXx9sYnRHywxMVH+9alTpxAdHQ1/f3/Y2tpCS0sLaWlpWLBggUp6F129ehUTJ07EoEGDMH36dADvq62fP3+ONWvWCNqMX8xquoyMDOzZswcHDhxAXl4eatWqheLiYqxevVrpDaA/RiaTIScnB66urli2bJm8sk4VpFIpdu3ahS5duqB+/fpYsWIFDh48CFtbW8ycOVMlU4+HDh0Kb29vDBkyBKampmXaowjZCL9kuq6qr+2XLFkCHR0dJCYmomHDhnjx4gWWLl2KTp06yd/vFy9ejF9++QUrV64UPB59fX3o6+tDJpOhVq1aGDZsmOBrlti5cyeCg4MxZMgQODg4YNOmTTA0NISPj48gTbE/JHai++zZs4J/tgKYaIK9vT2io6Mxfvx4eHp6IiIiAr/++is2bNiA1q1bY/ny5YJWM2VnZ8uPD/Xq1Qv169dHcHAwduzYAZlMhi5duiA8PFwl/xiOHj2KR48eKZTylibEztbbt28xcuRIPHr0CGPGjIG9vT0MDAyQm5uLlJQUbNq0CefPn8eWLVsE7ZFVEUatBgUFYcuWLbh//z5GjhwJHR0dFBYWwsPDQyOaovr7+8PDwwPh4eGoV68eZs+ejaysLEyaNAmjRo0SfP2srCxcv3693DLmkgSwsu3fvx+JiYmoVasWHBwc0LdvX0HW+ZQ2bdpg3bp18PX1ha2tLeLi4jBq1Chcu3ZNJUlesXd1NF3z5s2xb98+eHp6wsbGBqdPn4a7u7tCo34hNWnSBGfOnMGgQYNgZWWF5ORkDBs2DPn5+SgsLFRJDGJWtH7YB0MikUBHRweWlpYqmXravXt3bNy4EZMmTcKzZ88wadIkTJgwQeljtT9m4MCBaNy4MXR1dWFpaYmVK1ciNjYWrVq1kk/hUmft27fHuXPnFPqDeXl5ITAwULD+YGZmZvKv165diyVLlig0n+7UqRNCQ0Ph6ekpeLI3LCwMgwYNUujNGR8fj/DwcISGhmLbtm2CrS1GNd3GjRuxd+9e3LhxA40aNYKrqyt69eqFli1bwtbWViUfcEtIJBJERkZi8+bNGDp0KGbMmAE3NzeVNEIODw/H/v37YWtri8zMTKxevRpeXl74/fffMWfOHME2ufbt2wdnZ2fo6OjIK6lDQkLKPE7o3ojFxcX48ssvBfv5H3PixAksXrxYPlzn1KlTePv2rUJSuWfPnti+fbvgsaSnpyMoKAh//fUXioqKyr1fSM+ePZMPIbGxscHly5fh4uICHx8feHt7/+tE2P8rMRLd7u7un/33raweXRqfaALeN2Xdtm0bxo4di65du0JHRwczZ84U/A325MmTmDx5MkxMTGBsbIzly5fD1dUVp06dQnh4OKRSKVauXIlly5bh559/FjQWAKI0HV2zZg3evHmD+Ph4hR0Mc3NztG/fHkOHDoW7uzvWrl0LT09PweL41KhVVfUy0tLSKpNQKSldVtX0JzENGTIENWvWxE8//YTCwkL06dMHK1euRO3atQVfOyoqCosWLYKhoWG5ZcxCJJqioqKwdOlSdOzYEUVFRQgICMCNGzcwdepUpa/1KQEBAfDw8MC2bdswbNgwbN68Gfb29njz5g28vLwEX1/sXR1NJ3afhMmTJ8Pb2xtSqRQuLi5wdnbGuHHjkJmZqbJJdGJUtKampmL16tVYuHAh9PX1YWdnp9CTp2QTTAjljbSfPHmyvJLk6tWr8mS70OPtAShULok9gVAVzp07h7Zt20JLS6vc30VpQj//BQUF5X7IKygowLt37wRdG3jfEPuXX34p8+FnyJAhgjYCB8Sppps/fz4aNWqE8PBwODs7C3ZS4HPIZDJUrlwZ06dPR+vWrREQEIDk5GSVTH+Li4vD0qVL0axZM/j6+qJjx47w8PCAg4ODoMe1AwIC0LVrV5iYmIjaJ3HkyJFYsWIFQkJCVHpyJS8vT6Hv2rlz56ClpaXQN83IyEglmzwBAQEwMjLCkiVLVFLB9qG6desiOzsb9evXh6WlJdLS0uDi4gJ9ff0yU+iEIEaiu/Tr2rNnzxAbGwtHR0fY2tpCW1sbaWlpOHz4sFI3eZlo+v8aNmyImJgYjB07FhKJBH369BF8zcWLF8Pb2xvjxo0D8L6iaPLkyVi+fDmcnJwAvP9D8PHxUUmi6VNNvh8+fCjImvHx8fD19f3oi0z16tXh4+OD+fPnC5poWr16Nb799lv5C7CqRq2WJvb0JzF8WDXRtGlTzJo1C0FBQbCyssLbt2/ljynZgRFCTEwMfHx8VHJEtsTOnTsxd+5ceTIxMTERAQEB8PHxUcmOYoni4mIcPHgQb9++hZ6eHnbv3o0//vgDRkZGaN26teDra3ozYLGZm5uL2iehe/fuOHjwIIqLi1GvXj1s374dv/32G9q1a/fJqTjKpOqK1pSUFIwcORLOzs4oLCyUf9CYN28e6tSpg4cPHyIoKAhxcXHo16+f0tf/1HHcrVu3yj/gq2K8/cd2WEuOD9eqVQu9e/cWrWG0EEaPHo0zZ87AxMTkk78LVTz//fr1g6+vLyZPngxra2vIZDKkpqZi+fLlShtv/SkNGjTAmTNnyqx14cIF1KpVS9C1xaimi4iIQHx8PAICAjB79mx069YNTk5Oov/7dnJygpWVFby9vVXyvvvy5UvUq1cPUqkUv//+u/z5FrpVQUUZtH7mzBmkpKTg4MGDMDY2LlO9KNSk53r16uHOnTsKz72dnZ1C9WxycrIgQwA+dOvWLcTFxans1MiHBg8eDB8fH8ybNw9OTk74/vvvYWJigvPnz3/2VOD/CzES3aX7n44ZMwYzZswoU1TTvn17pU451/hE04e7SZ6enggODsbIkSPh7++vsNug7J2lW7du4euvv5Z/7+TkhMqVKys0YGvcuLFKMquAOGPOHzx48K/nwps2bYq///5b6WuXtnHjRsGbHv+bwMBAZGdn4+uvv1bJ9Kf/pCx04cKFSl8feF+iW/IhQyaTKXwdERGBX375RX67kBfc+fn5Cn+LqvDw4UOF1xQHBwe8fv0aubm5Kp10991332HNmjXyccZVq1ZFjx49VLa+pjcDFpuLiwsiIyPRvHlzAECdOnVUemSxf//+iIiIkF/YWVtbq+QirzRVV7RGRkZi2LBhCAgIkN8mkUjQpk0beUL9r7/+wu7duwVJNJXeyb9x4wasrKxUmtwurW3btoiKisLXX3+N1q1bQyaT4fr160hISICLiwuqVKmCqVOnIiAgQG16FZZ+/sWePhkYGIhq1aph4cKFePr0KQCgZs2aGD58uEqmLXp4eMDPzw+XL1+Wvwalp6cjISGh3CNNylTyQaukPYYqqun69u2Lvn37Ij8/H4cOHcKBAwcwffp0VK5cGVKpFOfOnYOZmZlKKtjbtm2rkOBo1KgRduzYgaCgIGRlZQm6dvPmzfHrr7/C2NgY+fn5cHR0xMOHD7Fo0SLBN7jEeq0rbdCgQRg0aJDK1x0wYADCwsIwefJknD9/Ho8ePYK/v7/8/pSUFCxatAiDBw8WPBZbW1vcvHlTtETThAkTULduXejp6aFly5YIDAxETEwMjIyMBB0+VELsY+OXL18ud7KznZ2dUvtDanyi6WO7SU+ePMHYsWPl3wvxQbewsFBh0gMAaGtrK7zwSySScqfSCEGMMedGRkZ48ODBJ7PnOTk5MDExEWT9EmI1Qi9N1dOfhJgu8J8q6U8mNhcXF8TExMDPz09lFyFFRUUKu3daWlqoUqWKyvrSlKhbty4ePXokTzSp2qd2dcToYaBpxPg3V9rz589Ffy1SdUXrlStXyvz8D3faXVxcsHv3bsFiKPH9998rJJpV7dy5cwgICCiT3Gzbti327duHrVu3okOHDli0aJHaJJpKc3R0xO7du8v04Xz06BEGDBjwr0fr/q+0tLQwdepUTJ06VZ5oqlGjhqBrltanTx/UqFEDMTExiI2Nhba2Nho1aoSNGzcK/vov5tQxAwMDDB48GIMHD0Zubi7i4+MRHx+PuXPnYsWKFejXrx9mzpwpaAzlHc3V1dVFeHi44K00fv75Z/z000+4f/8+goKCULduXcydOxd///13uVN4lelzJ/kKubn5qanPQr4fT5w4ES9evEBQUBAkEgm8vb3llctz585FdHQ0vvrqK8EmkJeulGnVqhX8/f0xdOhQNGzYsMznLKF6o5bWv39/+ddiJP/KOzZeUFCAu3fvCl7R2axZM/z666/ywUfA+4mTS5YsUWqyV+MTTWLuJkkkkjIfasXMtIsx5vyrr77C8uXLsWHDhnKTOSV9qoQeNSlGI/QPqXr6k6p6T33KxxpfflhRl5aWJmiTzLy8PCQmJiIuLg6mpqZlypiF7hUhpi+++ALe3t6wsbGBqalpmSSrUNVsJT61q+Pt7S3o2vT+4mbMmDHo1q1bub//KVOmCLp+//79MWbMGPTr16/c9VVxsanqita3b9+WOS6+efNm+Xh3AKhWrZp8CqOQxE40p6WlISwsrMzt9vb2CA0NBfB+51voqmZVSkhIkB+NuX//PmbNmlXm3/2DBw9UlgQRYxBGaR07dlRJL7APiTl1rLTatWtj9OjRGD16NO7evYu4uDgkJCQIstaIESOwatUqGBgYfLJyVSKRYMuWLYLEALw/qfDh9fZPP/2kkkquxYsXyxvvi0WsVhmVK1eGn58f/Pz8ytzn5uYGV1dXNGvWTJC1gffVvKVVr14d8fHxZR4nVG/U/ySJKfS1z8dcuXIFEyZMEPxzZ2hoKCZMmIBOnTrBzMwMMpkM9+7dQ/369REVFaW0dTQ+0SQmmUwGDw8PhYuJN2/eyEfcAyi3SaNQxBhz7u3tDTc3N3z33XeYMGECWrRoAUNDQzx+/BjXr1/HypUr8fLlSyxZskSQ9UuI0Qj9Q6qe/rR06VJMmDABenp6n3zxLdn1EFpycrJ80tyHtLS0kJqaKtjaFhYWmDRpkmA//2MOHDig0AhSKpXi4MGDZXaUhbzYl0gkCrs6qnD79m2Ym5vLv/9YM+A9e/bg22+/VWlsmubGjRuwtbXF06dP5RUNJVSx8XHw4EFoa2vj0KFDZe4T6mLzQ6quaG3QoAHS0tIUKnlL+pSVSE1NRePGjZW6bnnETjRbW1sjOjoaM2fOlD/PMpkMW7duRZMmTQC8fy5KJ+H+23Xo0AGnTp2Sf1+pUqUyVX3W1tblfhhUNjEGYZT2b0f4hfz3J+bUsY9p1KgRfvjhB/zwww+C/PyOHTvKN9I6dOig0s3t/+RaVqienBKJBG3bthX8lMS/CQwMRE5ODnr16qWSVhmf49/amCjD8ePHBV/jU1atWoVKlSrBxsYG+vr6H+3ZVRGOVwrN0tISBw8exNmzZ+Wfu6ysrNCpUyelbnIw0SSi8t5IyttBUdUEFjHGnNeoUQPbt29HSEgIJk2apPBHX7lyZXz99dfyyQRCycjIQM2aNWFubi7qi4uqpz8lJydj9OjR0NPTQ3Jy8kcfp6rnZO7cuTAzM4Ofnx+mTJmChQsX4tGjR1ixYkW554iV6e+//8aECRNUela8fv362LRpk8JtJiYmiImJUbhN6It9MSrbRo4ciXXr1n20F09ubi6CgoLw+++/M9EkMKEmm30usS88AdVXtH7zzTdYsGAB2rdvX+4gjIKCAqxcuVIlZfxiJJpLCwoKwvjx43HixAnY2NhAJpMhIyMDr1+/xurVq3Hp0iVMnz4ds2bNEi1GZatRo4b8ddfU1BRjxowp00YBQJnErxDEGIRR2ocJtqKiImRnZyM9PR3ff/+9oGuL3R9LDKU/d6iiD0xppXtyAorHhT/s1SlUkq+iNANXdauMiujixYvl3l56EISym5LPmjULx44dw5UrV9C2bVs4OjrC0dFRpceFKxIdHR306NFDPoygpKru2rVrSmtILpFVlL86El1WVhY8PT0xePBgDBs2DAMHDsSjR4/w5s0beHp6CrbDUuLp06e4fv06nj9/DkNDQ7Ro0QLGxsaCrXfr1i14eHjg3r17AN5Xtfzyyy8qb0Rb2suXL/H69WvUrFkTjx49Upj+JOYYXFVo0aIF9u3bB0tLS7i7u2PcuHHo3r07Dh06hKioKOzZs0ewtdu1a4c9e/agQYMGgq1RkRQXFyMqKgqJiYnQ0dGBo6MjRo8eXebIoFA8PDxw6dIlrFmzBq1atVK4b9++fQgLC4OWlhYCAwPRt29flcSkafbv36/w+1fFpNXSkpOTceTIEejo6MDBwQF2dnYqXb+0P/7445P3f2oi6//GmzdvMHz4cOTm5mL06NFo27YtjIyMkJ+fjytXrmDjxo2oW7cuNm/eLHr/KlUoKChAfHw8bty4gcqVK8PKygp9+vRB1apVkZOTg4KCAlHfl4VkY2ODM2fOlPmgk5OTg379+uHKlSuCrm9vb49du3appHruP7FhwwakpaUJUm2enZ2NpKQkVKlSBZ07d9aY931A3KND9+/f/+zHCtUqISAgADNmzFCYsiaG1q1bIyEhAfXr14efnx9sbW3lJxjc3Nxw4cIFUeNThV69eiEnJwdSqRSGhoaQyWTIz8+HRCJB5cqVUVRUhFatWmH58uWoXbu2UtcuKCjA77//jmPHjuH06dOwsrKCk5MTnJycRH89OHXqlEqOzqnqFAkTTVTGmzdvoKuri1evXuGPP/6AsbFxmQ+D6mDcuHEoLCzEtGnTUKlSJSxduhRPnz4VNKHxIalUKk8g/VvTd6ETTSdOnMCtW7fKNCKUSCQq2e1s164dduzYAXNzc8yaNQv169fHxIkT8eDBA/Tp00fQC+7IyEhcunQJ3333XbnHR4Qq4xbLggULsGPHDvTr1w9aWlqIi4tDr169lDpp4lOkUilmzpyJgwcPIjIyEh07dkRubi5+/vlnnDhxAi4uLoJXMmqyqKgoLF26FB07doSWlhZOnz6NMWPGYOrUqSpZf/fu3ZgxYwbMzc2hpaWFrKws+Pv747vvvlPJ+v+Jhw8fCnJs682bN4iMjMSePXvw5MkTSCQSyGQyGBkZYeDAgfD29haskrg0qVSKxMRE3Lx5U94TqmRXMz09HRs2bBA8ho8R6rkX2969e+VNcS9duoRWrVqVOarw+PFjSCQSHD58WNBYQkNDoa2trdJBGJ9DqETbiRMn8MMPPyi0p5g3bx6cnZ2Vuk5FZW1t/dlHhzZv3qzi6DTHiBEj0LlzZ3h6emLjxo04d+4cfv31V5w9exY+Pj4akWhatWoVTpw4gfnz58tbKWRnZyMwMBA9evTAt99+K69kXbZsmWBxFBUV4dy5czh+/DhOnDgBIyMjODk5wcvLS+lrfc5wh9TUVCxevFjwRJOrqyvq1auHYcOGlXuKRFmviUw0aThra+vPvrgQ47y6kNq0aYMdO3bI+0A8evQIPXr0wMWLF1W221HSi8nExORffxeVKlVCrVq18MMPPyj9KFVAQADi4uJgaWkpnz5QQiKRlDnOJQRvb29IpVIEBQXh3LlzWL9+PTZs2IADBw5g48aNSEpKEmztD3fLVVXGLZbu3bsjODgYPXr0APC+omP8+PG4dOmSSqfwhIeHY8uWLXB3d0dsbCyqVauGkJCQz54KQ/87Tk5O+OGHH+QNsBMTExEQEIDk5GSVfNh0dnbGt99+i3HjxgF432x/+fLlOH/+vOBrlycrKwsLFy4stzHrs2fPBP37l8lkyM7OxtOnT2FgYIBGjRqptIpp9uzZ2LNnD5o1a4aUlBTY2dnh3r17ePLkCUaMGCH45Csxn3uxvHr1CuvXrwcArFixAqNHjy7TH0lfXx+9evUSdAgGAEydOhWJiYkwNDQUZRBGeRtsBQUFWL58OY4dO6b0o7Xffvst2rRpAz8/P2hpaWHRokXYv3+/vDm7utu+fTuPDlUAV65cwaRJkzBp0iQMGDAA/fr1Q/Xq1eWtMtTpqPDHdOjQARs3bixz/Z2RkYFRo0bh/PnzyMrKwtChQz96zE5ZpFIpLl26hGPHjiE2NhZSqVSQze3PrcxVxecOVZ0iYY8mDffhbmVJg/Lg4GD5BDR19erVK4WKiTp16kBHRwfPnj1TWaJp06ZN8ukX/7Z7VFxcjLNnzyIiIkLpiabDhw9jyZIlcHJyUurP/U8EBQXB19cXiYmJGDp0KHbt2oXOnTujcuXKmD17tqBrHzt2TNCfX9E8efJEYbKIvb09ioqK8OTJE5VWEPz000+oWbMmFi5cCHt7e6xZs6ZMopOU7+HDhwr9AB0cHPD69Wvk5uaq5HU/Oztb4ajeoEGDMGfOHDx+/Fjwkb7lCQoKglQqxcSJExEWFgZfX1/cv38f27ZtE7yHmUQigZmZGczMzARd52MOHTqEiIgI9OrVC9988w1mz54NCwsL+Pn54fXr14KvL+ZzL5aqVavKWxGYmpqiT58+Kpm2VR6xBmGUaNasWbnJ7SpVqghSYZuVlYVly5bJN1QmTpyIqKgoPH36VCOSLcOGDcOwYcMUjg5FRERUqKNDmsDOzg7Hjx/H69evYWxsjN27dyu0ytAU5fWhe/r0qcLEVaE2v0r+BpKSkvD7779DS0sLPXr0wMKFC9GlSxdB1qxIfeH09PTkJ2UsLCyQkZGB7t27o2XLlrh9+7bS1mGiqYLYt28fnJ2dy1xsvHr1Crt374a7u7sg65bXfLxSpUpo06aN2h0X+lBJtUpplSpVUmmzwNK9Pz7VB6TkCIGZmZm8p5Qy1alTR/TE4l9//YUVK1bId3ajo6Nx8+ZNGBgYCB5b6V3jD3fV09LSBN9VVrXi4mKFqolKlSpBR0cH7969U3kso0ePRo0aNRAUFITffvsNQ4YMUXkMmqaoqEihck1LSwtVqlQpc2xWKO/evVN4r9PR0YGuri7evHmjkvU/dP36dezYsQM2NjbYt28fLCwsMGLECJibm2Pnzp3yyi91VFBQIJ9417RpU1y7dg1WVlaYOHEixowZI/j6mvzcA++PL6Smpn706KLQx5mF7r35bzZt2qRwHVbSCLhJkyaCbPi9ffsWenp68u/19fWhp6eHly9fakSiqUS1atXg7OwMZ2dnhaND7u7ugh4d0mQfVu/p6elBT08PUqkUtWrVwrBhw0SKTBxubm7w8/ODt7c3WrRoAZlMhuvXr2PFihVwdXVFXl4ewsPDldojMScnB0lJSTh+/DiSk5NhamoKBwcHREZG4ssvv6xQx4eF1qFDB/zyyy8ICgqCnZ0d1q9fDzc3Nxw5ckSpbSuYaBLRP//8g1evXgF4f3TJwsKiTPPr9PR0hIeHC5Zo0mQSiaTMi4qYLzKfc4TA1NT0P2rm+LmCg4MRHByMkSNHol69emX6QbVt21bpa35o2rRpiI6ORtOmTQG8/11YWVkJvi6guqZ49N7w4cPL/K1VrVoVs2fPxt69exWSYEIf3SDS0tKST3+zsLBAeno6OnbsiE6dOmHBggUiRycsMzMz/Pnnn6hXrx6srKyQkpICNzc3SKVSFBQUCL6+Jj/3wPveI5GRkahZsyb++ecf1KlTB0+ePEFxcTF69eol+PovX75ETExMuYmujIwMwXtEtW/fXtCfT/9OS0sLnTt3hq6uLqpUqYLY2FisXbtW0ETTmDFjMGPGDFhaWgq2RkXzseq98qjjkeEPTZs2Dfr6+li+fDlyc3MBALVr18bIkSMxduxYnD17FlpaWvj555+VtmbPnj2hpaWFtm3bwt/fHxYWFgCAwsLCMkf3yyvEUCeqOkXCRJOIkpOTMWXKFPkLz4c7+SWVNa6uriqPTRPIZDIMGDBAIany+vVrDB8+vEyPDFWc3xfzCMGff/6J9PR0+Pv7l7lPVT2KvvjiCyQnJ8sTTao0d+5cmJmZwc/Pr9ymeOpozZo1Cju77969w8aNG2FgYKDwOGVPngGATp06lblN3d/UK5oDBw4o9IWRSqU4ePBgmV19ZR/TLXHp0iV5ggF4/3p85coV5OTkKDxOFf8u2rRpg3Xr1sHX1xe2traIi4vDqFGjcO3aNZU05BbT2LFjMW3aNISFhcHZ2Rmurq6QSCS4evWq0sYbf4omP/cAsHPnTgQHB2PIkCFwcHCQH6f38fFRSSXtzJkzcf78eXTq1AmHDh1C7969cffuXaSmpgpW7eTg4PDZH7iFONZ+//59+SZvib///rvM49S9ql+Mo0Ml0tPTVdoPsiJgc3VFEokEHh4e8PDwQF5ensKmAwB07doVXbt2VeqaMpkM7969w9mzZ3H27NlPxqbuyb5atWoptM8R6hQJm4GL7MGDB5BKpXByckJsbKzCRb5EIkHVqlVVPnnJzs4O+/fvV/s32b179372Y1WR7GvZsqX8CMGwYcPg7e2Njh07IjY2Fnv37sW2bdsEW7tdu3aYMGEChg0bVm6PHFU0p/Xw8JBPfChv8puQlS2qaopXUXxuhSQnz6gnBweHz3qcRCIR5INeRWqICbyvJvX09MTgwYMxbNgwDBw4EI8ePcKbN2/g5eWl9kdILl26BF1dXTRv3hynTp1CbGwsjIyMMHnyZMF7Zn3quff09BT9aJfQbG1tkZiYiPr168PLywu9evWCi4sLrl+/Dm9vb6U3w/6Qvb09li1bhk6dOqF///4ICwuDra0t5s+fjwcPHggy7Sk2Nlb+dU5ODqKjozFkyBC0aNECWlpa+PPPPxETEwN3d3el//7LG7pS8jFI3YeAAB8/OuTo6KjSo0NLly7F8ePHMWTIEJiampZpG6IpG0+PHj3C7du30bp1axQUFKBmzZpih6RSGRkZ2LJlC+7evYuIiAgcOXIEZmZm6Natm9ihaYT8/HxkZWXh7du3ZdrGKOtvULPSyRVQ/fr1AZRtEFZStlwy8lEoJSN2S1P1zrZYKlqlmJhHCHR0dODo6Fhm8o0qNW/eHM2bNxdlbVU1xasooqOjxQ6BRCT0h9d/U5EaYgKApaUlDh8+jNevX0NPTw+7d+/GH3/8ASMjI7Ru3Vrs8ARXunJJiF3kD5XuVWJubo6EhAS8fv0aurq68ue+evXqsLOzEzSOiqBu3brIzs5G/fr1YWlpibS0NLi4uEBfXx95eXmCr19YWIjGjRsDAKysrJCamgpbW1sMHToUw4cPF2TNQYMGyb92c3PD3LlzFRog9+rVCy1atMDSpUuVnmjStMEfH6ooR4dWrVoFAAgJCSlzn7om+Up7+fIlAgICkJiYiEqVKuHw4cMICwtDXl4eVq5cCRMTE7FDFNypU6cwefJk9O7dG9euXUNhYSGePn2K+fPnY968eejXr5/YIaq13377DTNnziy3N6sy/waZaKog7ty5A39/f/j6+qJp06YYOnQobt68CX19ffz666+wt7cXZN3IyMgyt5mYmJQZZy+RSNQu0VTRfOoIgdATaaZOnYoFCxbA19cXDRo0KFPS/GHPJiGIuXOtqqZ4RFRxvXjxAk+ePAEAee+Q7Oxsta7uff78OX799Vf89ddf5e5qClFJ+rm9SiQSCdLS0pS+fkUyePBg+Pj4YN68eXBycsL3338PExMTnD9//rMr//4vmjRpgjNnzmDQoEGwsrJCcnIyhg0bhvz8fJUMB8jKyir3uHyDBg3KHKNVBnUb7PGfqihHhyraZoOqLViwAHl5eTh27Bj69u0LAPD394efnx/mzJmDxYsXixyh8BYvXoyAgAAMGTIEhw4dAgB4e3ujVq1aiIyMZKJJYEuWLIG7uzs8PT0FnbTORFMFERISgtq1a6Nx48bYvXs3nj59ipMnT2LXrl2YP39+uZVHyiD2zjb9D39/f3h6emLbtm0YNmwYNm/eDHt7e/nxDSEtXboU//zzD06ePFnu/arYXRKzKemnmuLNmjVLsHWJSHynT5+Gn5+ffNRyydEZdT5CU8LPzw9paWno3bu3Qn8MIX3qOO6jR4+wZMkS3L9/H87OziqJR0wTJkxA3bp1oaenh5YtWyIwMBAxMTEwMjLC3LlzBV9/8uTJ8Pb2hlQqhYuLC5ydnTFu3DhkZmYKXtkGvN9gCwsLw5w5c1CvXj0A7zdeQ0JCVLK+pqlICZ53794hNze33Em//fv3Fzk6YR0/fhxRUVEKic9GjRph9uzZ+O6770SMTHVu3bpVbr/Ozp07C96XloBnz55h+PDhgiaZACaaKozLly8jLi4ONWrUwLFjx+Do6Ig6depgwIABiIqKEjs8ElhBQQHq169f7vENAwMDwSdvhYeHC/rzP4cYTUlLfKop3oeTIIlIvYSGhqJjx44YN26cypItFcW5c+cQHR2Nli1bqmzN8sZVS6VSbN68GStWrJC/HmtKn5bSH6oHDRqkcLRMaF999RUOHjyI4uJi1KtXD9u3b8dvv/2Gdu3aqWTacVhYGLy9veHg4IBq1apBJpPh5cuXaN++PUJDQwVfn8SRmJiIoKAg5Ofnl7mvTp06ap9oevPmDbS1tcvcXlhYWKaqVF01aNAAV69eLVMxfPz4cbWuIq4oHB0dcfDgQYwfP17QdZhoqiCqVq2K/Px8PH36FJcvX5ZntO/cucOjO2rs4cOH8Pf3x4ULFwAA3bp1w8KFC6Gnp4cqVarg5s2bWLVqleDTOcq78C8doyqcOnVK3pQ0MzMTo0aNkjclvXHjhtLXmzt3LmbMmFHufRKJBFZWVrh27RpGjx6NhIQEpa9fUZw+fRpffvklqlatqrI1AwICPvux3Nkiof39999Yu3atRl7c1qlTRyVHoz/lypUrCA4Oxp07dzBp0iSMHTu23A9h6qiwsBCxsbEfPbq4cOFCwWNo0KCB/Gtra2uVHNkrUbt2bcTExCAzMxNZWVkA3veK0qSx95po0aJF+PrrrzFq1CgMGzYMUVFRePbsGUJDQ+Hh4SF2eILYt28fnJ2d5T1Rf/nlF4W/7zt37iA0NBQ9evQQL0gV+vHHH+Hr64vU1FQUFxdj9+7dyM7OxuHDhyvE5rc68vX1lX/96tUrLFq0CEeOHEHDhg3LDH1S1nsPE00VRM+ePeHj44MqVaqgdu3a6NatGxISEjB37lwMHDhQ7PDUnljHtkJCQnD//n0sXLgQ2traWL58OebNm4cff/wRnp6eyMjIgJubG3x8fARZv0RWVhYWLlyIzMzMMmXMz549U8nREVU3Jd25cydevXqFOXPmlOkXUlhYiKVLl2LDhg1qf8E7bdo0REdHl9snQyhFRUXyr9++fYvExEQ0b94ctra20NbWRlpaGq5evQoXFxeVxaRJsrOzP/uxqky+lHeEonSjaqF06NABFy9e1JhEU+nf//DhwxEYGIiffvqp3ItNIZ+TZ8+eITw8HHv27EGPHj2wcuVKjeuhExQUhMTERHTu3FmUarqS64+MjIxyqylOnDgh6Pol/xZLph5+eLum/E1qmpycHERFRcHMzAy2trZ4/PgxnJycULlyZcyfP18tP/cEBASga9euMDExQVBQEAICAtC+fXvIZDK4uLjg9evX6NKly0c3QNWNk5MTtm3bhvXr18PKygonTpyAubk5tm7dilatWokdnloq/f5uaGiIAQMGCL4mE00VRFBQELZs2YL79+9j5MiR0NHRQWFhITw8PDBixAixw1N7M2fOxIULF9CxY0eVHtu6dOkSlixZIj8iYG1tjYEDB+LGjRsoLi7Gjh070KJFC8HWLxEUFASpVIqJEyciLCwMvr6+uH//PrZt26ayihJVNyVdt24dPDw88PLlS0RERMirxlJSUuDv74+cnBx4eXlh4sSJSl+7Ivniiy+QnJys0kRT6d2qqVOn4ocffijzdxYVFYWLFy+qLCZN0rNnz39txqyq/kTJycmYPXu2vJqhNC0tLaSmpgqy7tKlS+Vf16pVC7NmzcKpU6dgZmZWpsJnypQpgsQglpLff+mkQnnl80L+/mNjY/HLL79AX18fK1asgKOjoyDrVHSJiYmIjIwU7Zigr68vXrx4gREjRoiS6PrYa5FEIkGlSpVw/fp1pa7XvXv3z2pEDwifZNNkBgYGeP36NYD3kyfT09Ph5OQEc3NzQZrAVwSlX2+rVauG5cuX4969e7h16xaKiopgbm6u9hubH7K2tlZJ1Sa9J8YJASaaKggtLS2MGjUKUqkU9+/fR1FRkbzEkoSn6mNbJfLz8xXeWBo3box3797B1NQUixYtUtnxgevXr2PHjh2wsbHBvn37YGFhgREjRsDc3Bw7d+5USdb7U01Ju3TpovT17O3tER0djfHjx8PT0xMRERH49ddfsWHDBrRu3RrLly/XiDd9fX19hIaGYvny5TA1NUWVKlUU7he6P9jx48fh7e1d5vaePXuWOxWT/u8q0ojvuXPnwszMDH5+fpgyZQoWLlyIR48eYcWKFQgKChJs3eTkZIXvW7dujSdPnsinzpX43A+l/03E/v0PHToU165dQ/369TF69Gjk5eV9dOCJuk+7NTAwQK1atURbPzU1Fbt374aVlZUo63/4b7G4uBj37t3DihUrMGnSJKWv9+OPPyr9Z9J/7quvvkJwcDCCg4PRvn17LFiwAN27d8fhw4dRp04dscMTzIfvJ2ZmZjAzMxMpGtUrvcHzb9Rtg6eief36NVavXg0XFxeYm5sjMDAQBw8ehK2tLSIiIlC3bl2lrMNEUwXx7t07LFq0CFu2bEFxcTEOHz4sr7IIDQ1Vaf8UTaTqY1slZDJZmaMKlStXhpeXl0p7VGhpacl3My0sLJCeno6OHTuiU6dOWLBggUpi+FRTUqGmcFhbW2Pbtm0YO3YsunbtCh0dHcycOVPQ33lF07x5c4UjC6pWMmlz2rRp8ttKGgOrsspKk3zseFJ5R9eEPsp08+ZNREREwNLSEs2bN4e2tjZGjBgBExMTREVFCTZ5LDo6WpCf+9/A3d39owk0LS0tGBsbo3PnzpgwYYIg6+fm5qJevXqQyWRYv379Rx8nkUjUMtFU8ncGAJMmTUJoaChmzZpV7tFFoftnmZubIy8vT9A1PqW81xczMzMYGRlh2rRpSu9X4+rq+lmPE6KKmv5HYGAg5s2bhz///BMuLi44fPgwhgwZgqpVq6p1f57OnTt/1uPUddLpqlWrUKlSJdjY2EBfX/+jjc/VcYOnogkJCcG1a9fQv39/JCQkICEhAaGhoUhMTERwcDBWrVqllHWYaKogli1bhtOnT2PdunXyozru7u4ICgrC/PnzERISInKE6k3Vx7b+jb6+vkrXa9OmDdatWwdfX1/Y2toiLi4Oo0aNwrVr18pUuAglICAAM2bMkI/aLGlK+vz5c/j6+mLZsmWCrNuwYUPExMRg7NixkEgk6NOnjyDrVFRCT/T7NzNnzsSkSZNw6NAhNG3aFDKZDOnp6Xj79i3WrVsnamyaQKyjayX09PTkH6YtLCyQkZGB7t27o2XLlrh9+7aga5eWmppabo++9PR0zJkzR2VxqMK/Ndt98eIFYmJi8PDhQ8ydO1fp6x8/flzpP/O/SbNmzRQ+SMlkso++7wjxgfPcuXPyr3v16gVfX19MmjQJDRs2LJPYEutIn1QqxaNHjwRdIzc3F6tXry63N+Xt27dx6dIlQdfXZPr6+gqvqxEREZg9ezZ0dXUFH34jpsWLF8PQ0FDsMEQza9YsHDt2DFeuXEHbtm3h6OgIR0dH1KhRQ+zQNM7x48flfWiXLl2K7t27o3///rC1tVVqjzT1/Wv+LxMfH4/w8HCFxqf29vYICwuDp6cnE00C+9Sxra5duwq69oEDBxQSS1KpFAcPHizzwqvsnd3SEzD8/f3h6emJbdu2YdiwYdi8eTPs7e3x5s0beHl5KXXd0pKTk3Hnzh15PNbW1mWSbLdu3cKZM2eUvnbpi20A8PT0RHBwMEaOHAl/f3+FC251HrMtViP8Evb29khMTMTBgwflyY6uXbuiT58+MDAwEHRtEu/oWokOHTrgl19+QVBQEOzs7LB+/Xq4ubnhyJEjKpu4umzZMkRGRqJmzZr4559/UKdOHTx58gTFxcXo1auXSmJQpUGDBv3rY+zt7TFmzBhBEk2abvPmzaKuP3r06DK3zZ49u8xtqujRVt5RmoKCAsTFxX129cf/VmBgIHJyctCrVy+sX78eo0ePxr1793DkyBEEBgYKuja9n7K2c+dO3Lp1C9ra2rC0tMTw4cNRu3ZtsUMThEQiQdu2bWFiYiJ2KKIZNmwYhg0bhoKCAvz+++84duwYIiIiYGVlBScnJzg5OSlMwSThFBUVoVq1anj37h3OnDkDf39/AO8H9CizbQ8TTRVEXl5euS8+enp6ePPmjQgRaZZPHdtyd3cXbN369etj06ZNCreZmJggJiZG4TYhjhCUnoBhaWmJw4cP4/Xr19DT08Pu3bvxxx9/wMjICK1bt1bquqVVq1YNq1atgkwmg0wmw4YNGxQSPBKJBFWrVlUYyaks5V1sA8CTJ08wduxYhRjUtYwZeF9RdP78eXTq1EmljfBLq1GjBoceiESso2slgoKC4Ovri8TERAwdOhS7du1C586dUbly5XI//Aph586dCA4OxpAhQ+Dg4IBNmzbB0NAQPj4+GjcFrURBQQF0dXXFDkMttWvXTtT1MzIyALwffNG0aVOF3/PRo0dhYmICOzs7lcTyYa80iUQCbW1tDB069KPv0cpy6dIlrF+/HnZ2djhz5gx69OiBNm3aICoqCklJSRg5cqSg62uykydPwtPTE23atEHz5s0hlUpx4cIFbNy4EatWrVLLzb2PHRPTRNWqVYOzszOcnZ1RVFSEc+fO4fjx43B3d4eRkRGcnJwE3eQm4Msvv8T8+fNRvXp1vHv3Dk5OTkhPT0dISAg6deqktHWYaKogOnbsiDVr1iiUkr548QKLFi1Chw4dRIxMM8ydOxf9+vVDy5YtAfzPsS2hiXmEoLw3PT09PQBA1apVld4boTzW1tbyZqDu7u5YsWKFysqKSy62NZ1YjfBLZGdnY/HixUhNTUVRUZHKx2trOrGPrv31119YsWKFvJIxOjoaN2/ehIGBgcqawj579kxeuWpjY4PLly/DxcUFPj4+8Pb2FiTRXVHdvn0bc+fORXJyMsaMGSN2OGrv/v37WLhwITIyMlBYWKiS17/i4mIEBAQgLi4OmzZtUkh8xcfH49ChQxg4cCCCg4PL9IxSlv379yMxMRG1atWCg4MD+vbtK8g6nyKTyeSvMU2aNEFaWhratGmD3r1789i2wObMmYNp06aVeY1ZuXIlQkNDkZCQIFJkwnF1dVVZK4r/JlpaWujcuTN0dXVRpUoVxMbGYu3atUw0CSw0NBTBwcHIyMjA4sWLYWxsjE2bNqFWrVpKrWZnoqmCmDVrFry8vNCxY0e8ffsWEydOxN9//42GDRsqrSEXfdyTJ0/w/fffo0aNGujbty/69OmjEY2IK1LDPYlEUm48T58+xfjx47F7924RolJ/YjXCLzFjxgw8efIE3333nbw/F6mO2EfXpk2bhujoaPnrrUQiUfkErLp16yI7Oxv169eHpaUl0tLS4OLiAn19fVEbJYvBwMAAVlZWGD58OBwcHMQOR+35+vrixYsXGDFihHwgh9DWrVuH8+fPY/PmzWjbtq3CfYsXL8aQIUPg4+ODJk2aYNSoUUpfPyoqCkuXLkXHjh1RVFSEgIAA3LhxA1OnTlX6Wp/SvHlz7Nu3D56enrCxscHp06fh7u6O7OxslcahiR4/foyvvvqqzO3ffPMNoqKiRIhIeGKMlq/ISo7PJSUl4ffff4eWlhZ69OiBhQsXCjJpmhTVrVu3TH6hZCrnvXv3lNY3i4mmCqJOnTrYtWsXzp07h1u3bqGoqAjm5ubo0qWL4FNH6P3F1Zs3b5CUlISDBw9i8ODBaNCgAfr16wdnZ2c0bNhQ7BAFIfYEjJMnT+Lq1asAgIsXLyIyMlJeVVXi3r17yMnJEWR9Er8RfmpqKrZs2SLq5DtNJvbRtS+++ALJycmiJvYHDx4MHx8fzJs3D05OTvj+++9hYmKC8+fPq6SytSIxMTGBn5+f2GFojNTUVOzevVulydW9e/ciKCioTJKpRIcOHeDr64t169YJkmjauXMn5s6diwEDBgAAEhMTERAQAB8fH5Vufk2fPh2TJk2Cnp4eBgwYgLVr16J379549OgRXFxcVBaHJurXrx82bNiAn3/+WaH597Zt2/D111+LGBkJKScnB0lJSTh+/DiSk5NhamoKBwcHREZG4ssvv6xQm9/qburUqQgPD1eoWi0sLMSvv/6KtWvX4tq1a0pZRyLjoVHRtG/fHu3atZP/98UXX4gdEv1/L1++xJo1a7BhwwYUFhaiZcuWGDx4ML799lu1eSG0trbGkiVLPuuomlDn5XNychAYGAiZTIaLFy+idevW0NbWlt9f0qNp6NChKjnKp4mSkpLg7e2NmTNnolu3bnB2dkabNm2QmZkJOzs7LFmyRND1+/fvjxkzZqB9+/aCrkOfRyaTqfTomoeHB06cOAEjIyOYmpqWOVqwdetWwWMA3h/lqVu3Ltq1a4fY2FjExMTAyMgIM2bMgIWFhUpiIM3j4uKCGTNmqLRvU+vWrREfH//J/mPZ2dno16+ffCNImWxtbXHs2DH560tRURFatmyJpKQklR2XLfHy5Uu8fv0aNWvWxKNHj3D06FEYGRmhd+/e3ORVsuHDh8uvn4uKinDt2jXUqlUL1tbWqFSpEjIzM/Hw4UN0796dJznUlI2NDbS0tOQT5z713qqOfboqkj59+sDU1BTLly9HlSpVcPLkSYSGhuL169fw8fFRWl9gJppEtHPnTly7dg1Xr17FrVu3YGhoiLZt2zLxJJKSZMfBgwdx5MgRFBYWomfPnujTpw9yc3MRGRmJ5s2bY/HixWKHqhQlpeIVZQJGQEAAZsyYweNTIsjJyUFxcTEaNWqEjIwM/PbbbzA2NsZ3330neEPgffv2ITIyEt9//z0aNmyokGgEeLGhCvn5+cjKysLbt2/L9IgR+vlfsWLFJ+9XVUN6IlUpPfH08uXLiI2NxaRJk9CwYcMyyQ0h/v6cnJwwd+7cTyb3L1y4AH9/fyQlJSl9fWtra5w5c0bh2sPOzg779+8XrXq8ZCBJaUw0Kde/vdaXxtd99fS5FcLqPoSnInj+/Dk8PDwAAMbGxjh58iRGjhyJH374Qamfw5hoqiAKCgpw5coVeeIpNTVVPgqzffv2nH4hsJCQECQmJqKgoAA9evRA37590a1bN4URjwkJCZgxYwauXLkiYqTKU97FnhgxlOxwyWQy+deVK1eGgYEBbGxsMHbsWKVOQCBFH0vwPX/+HEFBQVi2bJmg63/qwoMXG8L77bffMHPmTLx7967Mfer8/Jc3Vv1jpkyZImAkpGnE/rC1YMECpKamYsOGDWUS+wDw7t07jBkzBhYWFggODlb6+hUl0ZSeno6goCD89ddfKCoqKvd+Et6zZ88glUqV1hOGiD5PYWEhpk+fjqNHj2Ljxo2CVNYy0VQBPX36FJcuXcLhw4dx7NgxvHnzhm94Ahs3bhz69u2Lnj17yqcffSg7Oxv3799XmymAFaGCqPTObmlSqRTPnz/HlStXsGvXLixZsgTdu3dXcXTqKzk5GXfu3AHwvkePv79/mX/3t27dwo4dO3Dp0iURIiRV+eqrr9C7d294enqK8lpQWFiI2NhY/PXXX+VWVC1cuFCQdUuOa9jY2EBfX/+jo6clEgk2b94sSAyk2VJSUtC0aVOFqtGjR4/CxMQEdnZ2gq374sULuLm5QUdHB+7u7rC1tUX16tXx/PlzpKSkYOvWrXj79i22b9+OWrVqKX19a2trBAQEKLznhIaGwsvLq0yyQVnHN8ozYMAAGBkZwd3dvdxG7Ko8zqiJ1q9fj7Vr18oHLhgaGmL48OHw9vYWOTIi9VTeBN3i4mIcOXIEderUUXjfUda1FxNNFUBeXh4uXLiA8+fP4/z587h79y4aNWqEdu3ayfs4CfFmT/TfYMOGDTh8+DBiYmLEDkVtZGRkwMvLCzKZDA8ePEDdunUVjgmU9MYaOXIkhgwZIng87969Q25uLqRSKYD31W2FhYVIS0tD//79BV9fk9nZ2SEuLg4NGjQQZX0/Pz8kJiaic+fO5X7YE2pSz/bt23Hs2DFcuXJF3i/C0dGRu+okuOLiYgQEBCAuLg6bNm1SSGj4+Pjg0KFDGDhwIIKDgxUatSrT8+fPER4ejoSEBLx+/RrA+9ddQ0ND9O3bt9ykj7J87jRDiUSCY8eOCRIDALRs2RJxcXFo1KiRYGtQ+VasWIGtW7diypQpsLOzg1QqxeXLl7FixQqMGjUKEydOFDtEIrUTEBDw2Y9V1rUXE00imjdvHs6fP4/MzEw0bNhQIbFUu3ZtscPTKPfv38fChQuRkZGBwsLCMrvbJ06cECcwws2bNzF48GBcvnxZ7FDUkru7O1asWPFZTeGFkJiYiKCgIOTn55e5r06dOvzbE9j06dPxxRdfYPz48aKsb2dnh8jISNF6cZWMWD527BhOnz4NKysrODk5wcnJSbTkG6m3qKgobNmyBb/88ku5k9/Onz8PHx8fTJw4UZCpb6UVFhYiOzsb+fn5MDY2hpmZmcb0Jho+fDjGjh0LR0dHsUPRON26dcPs2bPLJB2PHTuGOXPmCNIbjIhUT+vfH0JC2bRpE+rUqQM/Pz/069ePO6ki8vX1xYsXLzBixIhyd9VJPFpaWoLt6tL7XePyJik+ffoU48ePx+7duwVdf9GiRfj6668xatQoDBs2DFFRUXj27BlCQ0PljQpJuUqXT7969QqLFi3CkSNH0LBhwzJ/a0IdXSthYGAgasVutWrV4OzsDGdnZxQVFeHcuXM4fvw43N3dYWRkBCcnJ3h5eYkWH6mfvXv3IigoqNwkEwB06NABvr6+WLduneCJJh0dHVhaWgq6RkWya9cu+detWrWCv78/hg4dWm4jdiGP7Wm6ly9fonHjxmVub9y4MZ4+far6gIg0jFQqRWJiIm7evIni4mIA/3OaID09HRs2bFDKOkw0iSgqKgrnz5/H/v37ER4eDnNzc7Rv3x7t27dH27ZtYWRkJHaIGiM1NRW7d++GlZWV2KHQBw4cOAAbGxuxw1ArJ0+elI+tvnjxIiIjI6Gnp6fwmHv37iEnJ0fwWHJychAVFQUzMzPY2tri8ePHcHJyQuXKlTF//nwMHDhQ8Bg0TelkkqGhIQYMGKDS9UuOSALApEmTEBoailmzZpWb6FJldYWWlhY6d+4MXV1dVKlSBbGxsVi7di0TTaRUf//9N5o1a/bJx9jb2wvSiFvTRUZGKnxfvXp1xMfHl3mcRCJhoklAdnZ2WL9+vcLx0OLiYqxfvx4tW7YUOToi9RcSEoI9e/agWbNmSElJgZ2dHe7du4cnT55gxIgRSluHiSYRdevWDd26dQPwfrz0H3/8gQsXLmDZsmXIyspC06ZN5Ymnzz3TTv875ubm8oaEpDqldxdLk8lk8kmMSUlJWLdunYojU2+WlpZYt26dfKTz1atXFaYPlfRoWrBggeCxGBgYyHuEmJubIz09HU5OTjA3N1dJoksTlXf2vqCgQN4M/ObNm2jSpIlg6zdr1kyhik4mk6FPnz7lPlYVgzBKjs8lJSXh999/h5aWFnr06IGFCxeiS5cugq9PmqVmzZrIycmBqanpRx/z4MEDGBsbqzAqzXD8+PFP3l96+i0JJyAgACNGjMDp06flSdc///wTUqkUa9euFTk6IvV36NAhREREoFevXvjmm28we/ZsWFhYwM/PT35Nrgzs0VRBpaWlYfv27Thw4ACnzgmk9MSzy5cvIzY2FpMmTSq3hFqs/iHq7mMJVG1tbVSvXh1ffPEFRowY8a+7v/S/J/b0wRkzZuD27dsIDg7GnTt3sGDBAixatAiHDx/G0aNHcfjwYVHi0hS3bt2Cl5cXvvrqK/mRui5dusDY2BirVq0SpE/RhQsXPvvDnFCTn3JycpCUlITjx48jOTkZpqamcHBwgKOjI7788kt+2CTBLFiwAKmpqdiwYYNCgr/Eu3fvMGbMGFhYWLCqSUCvXr3C/Pnz0bhxY4wZMwYA8PXXX6Nz587w9fVVmAZIypeXl4cDBw4gKysLVapUgaWlJfr27YuqVauKHRqR2rO1tcWRI0dQr149eHt7o1u3bnBzc0NmZibGjBmDU6dOKWUdJpoqgIKCAqSmpuLatWtISUlBSkoKnj9/jubNm8Pe3h5t27blaHcBWFtbf9bjJBIJE31EAnn58iXmzZsHe3t7uLi44KeffkJ8fDyqVq2K8PBwVnMK7Pvvv0fdunURFBQkTza+evUKs2bNQl5entruLtvY2EBLS0s+cc7CwuKjj+VGAynTixcv4ObmBh0dHbi7u8PW1hbVq1fH8+fPkZKSgq1bt+Lt27fYvn07Jw4LyM/PD5mZmQgODkaLFi0AAGfPnkVERARatGjBJJ/ALl++DKlUCnt7ewDA8uXL0a1bN7Rq1UrkyIjUn7OzM6ZOnQonJycsX74cjx8/RkhICP766y8MHToUV65cUco6TDSJyN/fH9euXcPdu3eho6ODVq1aoW3btmjTpg3s7Oy4m0JEgrC2ti63YqNy5cowMDCAjY0Nxo4di06dOokQ3fvku66uLrS0eLpbaHZ2dti/fz8aNmyocPvdu3fh6uoqyLRHBweHz64YEmq8OTcaSEzPnz9HeHg4EhIS5McUZDIZDA0N0bdvX3h5eXFAjMDat2+PzZs344svvlC4PS0tDWPHjlWoeifl2r17N4KDg+Hn5yfvBxMQEICEhATMmzcPzs7OIkdIpN52796NkJAQhIWFwdraGq6urnB1dcXVq1dRq1YtpW0y8ipeRE+fPoWrqyvatm2LFi1a8EOVij148OCzH1u/fn0BIyFSrY9Nk5BKpXj+/DmuXLkCLy8vLFmyRJRqSrGO8WkiExMTpKamlkk0/fXXXzAwMBBkzdLTBHNychAdHY0hQ4bI3wf//PNPxMTEwN3dXZD1ASAjI0Own030bwwNDTFnzhz8/PPPyM7ORn5+PoyNjWFmZqbSBviarFKlSnj58mWZ29+9eyefwkTCWL16NebNm6fQm2/evHno3Lkzli1bxkQTkcAGDhyIxo0bQ1dXF5aWlli5ciViY2PRqlUrTJ48WWnrsKKJNNbHqjpK/iRK38cdbdI0GzZswOHDhxETEyN2KCSg6OhoLF26FN999528F1p6ejqio6MxceJEjB07VtD13dzcMHbsWPTu3Vvh9qNHj2Lp0qWIi4sTdH0i0kwhISG4cOECgoKC0Lx5cwDvq5nmzp2Lli1bYs6cOSJHqL5at26Nffv2oXHjxgq337lzBy4uLrh27Zo4gRFpuIKCAty9e1f+mvh/xRIa0liJiYnyr0+dOoXo6Gj4+/vD1tYWWlpaSEtLw4IFCzBkyBARoyQSR9euXbF8+XKxwyCBubu7Q1dXFzt27JA3J27UqBGCgoLQr18/wdcvmbD6oQYNGnDqIBEJxtfXF0FBQRg3bpy8gqlSpUr49ttvERAQIHJ06q1FixbYtGkTfv75Z4VN3a1bt372sWYiUr4rV65gwoQJSiuwYEUTEYCvvvoKS5YsKdOEMCUlBZ6enjh9+rRIkRGJ486dOxg0aBAuXrwodiikxsaNGweZTIY5c+agXr16AN7/2wsMDETNmjWxbNkykSMkInVWUFCA27dvQ1tbGw0bNoS+vr7YIam9tLQ0jB49Gvr6+rCxsQHw/jjzq1ev8Ouvv6Jly5YiR0ikmU6dOqXURBMrmojw/kKjqKio3NvfvXsnQkRE4jpw4ID8AlBIS5cu/eT9U6ZMETwGTSaVSpGYmIibN2/Kd/VlMhkKCwuRnp7+0X5eyhIWFgZvb284ODigWrVqkMlkePnyJdq3b4/Q0FBB1yYizfb48WPcvn1b/tqXl5eHwsJCpKWlKfSSI+Vq1qwZDh06hISEBGRlZUFbWxudO3dG//792aORSI0w0UQEoF+/fvD19cXkyZNhbW0NmUyG1NRULF++HEOHDhU7PCKl2rVrV7m3y2QyFBQU4MqVK0hKSsK6desEjyU5OVnh++LiYuTk5CA/P58NQVUgJCQEe/bsQbNmzZCSkgI7Ozvcu3cPT548kU8DElLt2rURExODzMxMZGVlAQCsrKxgaWkp+NpEpLm2b9+OOXPmoLi4GBKJRKE/Z6tWrZhoEpixsbFK3mOISDxMNBEBCAwMRLVq1bBw4UI8ffoUAFCzZk0MHz6cFxukdiIjI8u9XVtbG9WrV8cXX3yBHTt2yJtDCyk6Orrc2xcsWFBulSEp16FDhxAREYFevXrhm2++wezZs2FhYQE/Pz/52HWhyWQyVK9eXaH5ZHZ2NgCUmYZHRKQMa9asgYeHByZMmAAHBwfExsbi5cuX8PX1haOjo9jhqZ0ePXpg7969MDY2Rvfu3csdxlPixIkTqguMSEOcO3fuXx+j7OFX7NFE9IGSRFONGjVEjoRIc2VnZ8PV1bVMxRMpl62tLY4cOYJ69erB29sb3bp1g5ubGzIzMzFmzBicOnVK0PVPnjyJoKAgPH78WOF2mUwGiUTCiZ9EJAhbW1scOnQIDRo0wMSJE+Hi4gJnZ2dcunQJAQEBCgNj6P9u79696NOnD3R0dLBnz55PJppcXV1VGBmRZvjcRvvKvPZiRRPR/5eamvrRPiUcc0ukWocOHYKurq7YYag9MzMz/Pnnn6hXrx6srKyQkpICNzc3SKVSFBQUCL5+REQE7Ozs4Onpyd4cRKQyJiYmePr0KRo0aAALCwukp6fD2dkZtWvXRm5urtjhqZ3SyaNvv/1WxEiINFNGRobK12SiiQjAsmXLEBkZiZo1a+Kff/5BnTp18OTJExQXF6NXr15ih0ektsoroX/58iUKCgrg5+cnUlSaY+zYsZg2bRrCwsLg7OwMV1dXSCQSXL16FW3atBF8/ezsbCxduhQWFhaCr0VEVMLZ2Rl+fn6YM2cOunbtiunTp8PGxgZJSUlo1KiR2OGpHV9f3896nEQiwYIFCwSOhohUgYkmIgA7d+5EcHAwhgwZAgcHB2zatAmGhobw8fGBqamp2OERqa0ff/xR4XuJRAJtbW20aNECZmZm4gSlQQYOHIjGjRtDV1cXlpaWWLlyJWJjY9GqVStMnjxZ8PXt7e2RkpLCRBMRqdS0adNgYGCAZ8+ewdHREYMGDUJISAiMjIwQFhYmdnhqp3Llyp+8/48//sD9+/dhaGioooiISGjs0USE92f1ExMTUb9+fXh5eaFXr15wcXHB9evX4e3tjePHj4sdIhGR2omMjMSaNWvQtWtXmJmZQVtbW+H+KVOmiBQZEREJ7eHDh5g7dy6OHDmC/v37w9/fnz1SidQEK5qIANStWxfZ2dmoX78+LC0tkZaWBhcXF+jr6yMvL0/s8IjU1q1bt7BkyRLcvn0bhYWFZe4/fPiwCFFpDrGf/3PnzsHW1hZ5eXllXmtv3rzJRBMRCebUqVNITU1FUVERPtx352uPsIqLi7Fx40asXLkSpqamiI6ORtu2bcUOi4iUiIkmIgCDBw+Gj48P5s2bBycnJ3z//fcwMTHB+fPnP7tLPxH956ZNm4ZKlSph4MCBbP4tArGf/+joaIXv8/LyEB8fj7179+LZs2cqj4eINENYWBi2bNkCa2tr6OvrK9z3qYlo9H+XnJyM4OBg5OTkwNPTE6NHj4aWFj+SEqkb/lUTAZgwYQLq1q0LPT09tGzZEoGBgYiJiYGRkRHmzp0rdnhEauv27dvYtWsXmjRpInYoGqkiPP/FxcU4efIk9u3bh6SkJBQVFaF169ZsCEtEgklISEBoaCgGDhwodiga4+nTp1iwYAF+++03ODk5Yc2aNahbt67YYRGRQJhoIvr/+vfvL/960KBBGDRokIjREGmGrl274sqVK0w0iUTM5z8jIwN79uzBgQMHkJeXh1q1aqG4uBirV69G9+7dVR4PEWmO4uJifPnll2KHoTFiYmKwePFiVKtWDatWrZK/xkul0jKPrVSpkqrDIyIBsBk4aaylS5d+9mN5Vp9IGA8ePICrqyuaNm0KU1PTMkcW5s2bJ1JkmkGM53/jxo3Yu3cvbty4gUaNGsHR0RG9evVCy5YtYWtri99++42JRyIS1MqVK3Hr1i2EhISUOTpHyle6DcW/HU1MT08XOhwiUgFWNJHGWrVqFSpVqgQbGxvo6+uXaQRZgmf1iYTz888/AwCMjY1RXFwscjSaR4znf/78+WjUqBHCw8Ph7OzM3WsiUrkzZ84gJSUFBw8ehLGxcZmJlydOnBAnMDW1efNmsUMgIhVjRRNprO3bt+PYsWO4cuUK2rZtC0dHRzg6OnKsKpEKtWrVCtu2bUPz5s3FDkUjifH8HzhwAPHx8Th9+jSqVKmCbt26wcnJCd26dUP79u1Z0UREgtu7d+8n73d1dVVRJERE6okVTaSxhg0bhmHDhqGgoAC///47jh07hoiICFhZWcHJyQlOTk5o0KCB2GESqTUrKyvk5+eLHYbGEuP579u3L/r27Yv8/HwcOnQIBw4cwPTp01G5cmVIpVKcO3cOZmZm0NHRUWlcRKQ5mEgiIhIWK5qISikqKsK5c+dw/PhxnDhxAkZGRnBycoKXl5fYoRGppZ07d2LZsmVwdXVFgwYNULlyZYX73dzcRIpMM1SU5z83Nxfx8fGIj4/H9evXYWhoiH79+mHmzJkqWZ+INMvw4cM/2Rph69atKoyGiEj9MNFE9AGpVIpLly7h2LFjiI2NhVQqxZUrV8QOi0gtOTg4fPQ+iUSCY8eOqTAazVMRn/+7d+8iLi4OCQkJSEhIUPn6RKT+VqxYofB9UVERsrOzcfLkSXh5eWH06NEiRUZEpB6YaCIC5MfnkpKS8Pvvv0NLSws9evSAg4MDunTpgipVqogdIhEREREJaN++fUhISEBUVJTYoRAR/Vdjook0Vk5ODpKSknD8+HEkJyfD1NQUDg4OcHR0xJdffslpc0QqkpmZiVu3bqGwsFDhdolEgr59+4oUlfo6d+4c2rZtCy0tLZw7d+6jj5NIJOjQoYMKIyMiEld2djb69u2La9euiR2KWnF3d//s62pOqCNSD0w0kcaysbGBlpaWfOKchYXFRx/bsWNHFUZGpDkWL16MX3/9FdWrVy+3cvD06dMiRKXerK2tcebMGZiYmMDa2vqjj5NIJEhPT1dhZEREqpGdnV3mtoKCAqxevRqZmZk8tqtkS5YskX/97NkzxMbGwtHREba2ttDW1kZaWhoOHz6MESNGwM/PT7xAiUhpmGgijfWpD1il8cMWkXDatWuHqVOnYujQoWKHQkREGsLa2rpMhY1MJkO9evUQFhbGDUYBjRkzBk5OThg+fLjC7bt27cKuXbsQExMjUmREpExaYgdAJJaMjAyxQyDSePr6+mjTpo3YYRARkQbZtWsXjI2N5d9LJBJoa2ujZs2abJ0gsMuXLyMoKKjM7XZ2dpgzZ44IERGREFjRREREojl48CC2bdsGb29v1KtXD5UqVVK4v379+iJFpr7K28n/GFZzEpE66t69OyIjI9G8eXOxQ9E4w4cPh5mZGWbPng1dXV0AwIsXLxAYGIgXL15g48aN4gZIRErBiiYiIhJNcXExrl+/ju+++07hdplMxmOrAtmwYYPC9zKZDB4eHggODkadOnVEioqISHWqVKlSZgAFqUZoaCgmTJiATp06wczMDDKZDPfu3UP9+vU57Y9IjbCiiYiIRNOlSxd88803GDx4sHxnszQzMzMRotI8dnZ22L9/Pxo2bCh2KEREggsNDcWePXvQrVs3mJqalhlGMWXKFJEi0wyFhYU4e/YssrKyAABWVlbo1KkTtLRYA0GkLphoIiIi0bRr1w67d+9mgkNkTDQRkSZxd3f/6H03b97EuXPnVBiN5pLJZPjwo+iHR+iJ6L8T08ZERCSasWPHIjIyEj///DP09PTEDoeIiDRAdHS0wvd5eXmIj4/H3r178ezZM3GC0hCpqamYM2cOrl+/DqlUWuZ+HpknUg9MNBERkWhOnjyJ1NRUxMXFwcjIqEzZ/IkTJ8QJjIiI1FpxcTFOnjyJffv2ISkpCUVFRWjdujUWLFggdmhqLSQkBFWqVMHy5ctRrVo1scMhIoEw0URERKIZNGgQBg0aJHYYGmXXrl1lbpNKpTh48CBq1KihcLubm5uqwiIiUomMjAzs2bMHBw4cQF5eHmrVqoXi4mKsXr0a3bt3Fzs8tZeZmYmdO3eiadOmYodCRAJijyYiIqqQCgsLoaOjI3YYasfBweGzHieRSHDs2DGBoyEiUo2NGzdi7969uHHjBho1agRHR0f06tULLVu2hK2tLX777Tc0adJE7DDV3tChQzFhwoTPfi8iov9OrGgiIiLR5ObmYvXq1cjMzJT3apDJZCgsLMTt27dx6dIlkSNUP8ePHxc7BCIilZs/fz4aNWqE8PBwODs7s+m0SPr164eZM2diwIABaNiwIbS1tRXuZyUtkXpgRRMREYlm3LhxyMnJQa9evbB+/XqMHj0a9+7dw5EjRxAYGIiRI0eKHSIREamBAwcOID4+HqdPn0aVKlXQrVs3ODk5oVu3bmjfvj0rmlTkU5VMrKQlUh9MNBERkWjs7Oywfv162NnZYeDAgQgMDESbNm0QFRWFCxcuYN26dWKHSEREaiQ/Px+HDh3CgQMHkJycjMqVK6OoqAiBgYEYMmQIj2wTESkBE01ERCSa1q1bIyEhAfXr14efnx9sbW3h7u6O7OxsuLm54cKFC2KHSEREaio3Nxfx8fGIj4/H9evXYWhoKD/aRcJ5/Pgxbt++jeLiYvlthYWFSEtLg4eHh4iREZGysEcTERGJpnnz5ti3bx88PT1hY2OD06dPyxNNREREQqpduzZGjx6N0aNH4+7du4iLi0NCQoLYYam17du3Y86cOSguLoZEIkFJzYNEIkGrVq2YaCJSE6xoIiIi0Vy5cgWTJk3CpEmTMGDAAPTr1w/Vq1fHo0eP4OLiglmzZokdIhERESmJg4MDvv32W/nkudjYWLx8+RK+vr7o3bs3xo8fL3aIRKQETDQREZGoXr58idevX6NmzZp49OgRjh49CiMjI/Tu3ZtTgYiIiNSIra0tDh06hAYNGmDixIlwcXGBs7MzLl26hICAACQmJoodIhEpAa/giYhIVPr6+qhZsyYAoE6dOhgxYgT69OnDJBMREZGaMTExwdOnTwEAFhYWSE9PB/D+GGNubq6YoRGRErFHExERqZSDgwMkEkm592lpacHY2BidO3fGhAkTUKVKFRVHR0REREJxdnaGn58f5syZg65du2L69OmwsbFBUlISGjVqJHZ4RKQkTDQREZFK/VujzxcvXiAmJgYPHz7E3LlzVRQVERERCW3atGkwMDDAs2fP4OjoiEGDBiEkJARGRkaYN2+e2OERkZKwRxMREVU4KSkpGDNmDJKTk8UOhYiIiIiI/gNsgEFERBVOQUEBdHV1xQ6DiIiIiIj+Qzw6R0REFcbt27cxd+5cJCcnY8yYMWKHQ0RERERE/yEmmoiIqMIwMDCAlZUVhg8fDgcHB7HDISIiIiKi/xB7NBERERERERERkVKwoomIiIiIiIgEV1hYiD179iA1NRVFRUX4sOZh4cKFIkVGRMrERBMREREREREJbubMmUhMTETXrl1RrVo1scMhIoEw0URERERERESCO3nyJBYtWsQ+jERqrpLYARAREREREZH609XVRcOGDcUOg4gExkQTERERERERCc7LywthYWG4efMm3r59C6lUqvAfEakHTp0jIiIiIiIiwXXv3h3//PMPiouLy70/PT1dxRERkRCYaCIiIiIiIiLB/fHHH5+8v127diqKhIiExEQTERERERERierhw4eoW7eu2GEQkRJw6hwREREREREJLisrCwsXLkRmZqa8J5NMJkNhYSGePXvGo3NEaoLNwImIiIiIiEhwQUFBeP78OSZOnIi8vDyMHz8effr0wevXrzFv3jyxwyMiJWFFExEREREREQnu+vXr2LFjB2xsbLBv3z5YWFhgxIgRMDc3x86dOzFgwACxQyQiJWBFExEREREREQlOS0sL1atXBwBYWFjIj8p16tQJN27cEDM0IlIiJpqIiIiIiIhIcG3atMG6devw+vVr2Nra4ujRo5BKpbh27RqqVKkidnhEpCRMNBEREREREZHg/P39cfbsWWzbtg0uLi7Iy8uDvb09pk+fjuHDh4sdHhEpiUQmk8nEDoKIiIiIiIg0w+vXr6Gnp4dXr17hjz/+gJGREVq3bi12WESkJEw0ERERERERkUo8f/4c2dnZKCwsLHPfl19+KUJERKRsnDpHREREREREgtu6dSvmzZuHoqKiMvdJJBJ5c3Ai+u/GiiYiIiIiIiISXKdOnTBkyBCMHj0aurq6Ze7X0dERISoiUjZWNBEREREREZHgJBIJ+vXrBwMDA7FDISIBceocERERERERCc7DwwOLFi3CgwcPxA6FiATEo3NEREREREQkuHPnzmHKlCl48eJFufezRxORemCiiYiIiIiIiATn5OSEZs2awdXVtdweTR07dhQhKiJSNiaaiIiIiIiISHB2dnbYv38/GjZsKHYoRCQg9mgiIiIiIiIiwQ0cOBC7d+8WOwwiEhinzhEREREREZHg8vLysGPHDuzatQsNGjRA5cqVFe7funWrSJERkTIx0URERERERESCMzc3x8SJE8UOg4gExh5NRERERERERESkFKxoIiIiIiIiIsG9fPkSMTExuHnzJoqLiwEAMpkMhYWFyMjIwOHDh0WOkIiUgc3AiYiIiIiISHAzZ87E2rVrUVhYiPj4eEilUty5cweHDx9Gv379xA6PiJSEFU1EREREREQkuFOnTmHZsmXo1KkTMjMzMWrUKNja2mL+/Pm4ceOG2OERkZKwoomIiIiIiIgEV1hYiMaNGwMArKyskJqaCgAYOnQokpOTRYyMiJSJiSYiIiIiIiISXJMmTXDmzBkA7xNNJcml/Px8FBYWihkaESkRj84RERERERGR4CZPngxvb29IpVK4uLjA2dkZ48aNQ2ZmJrp27Sp2eESkJBKZTCYTOwgiIiIiIiJSfzk5OSguLkajRo2QkZGB3377DcbGxnB3d4eenp7Y4RGREjDRRERERERERERESsGjc0RERERERCQIBwcHSCSSz3rssWPHBI6GiFSBiSYiIiIiIiIShIeHh/zrnJwcREdHY8iQIWjRogW0tLTw559/IiYmBu7u7iJGSUTKxKNzREREREREJDg3NzeMHTsWvXv3Vrj96NGjWLp0KeLi4kSKjIiUqZLYARAREREREZH6y8rKQtOmTcvc3qBBA+Tk5IgQEREJgYkmIiIiIiIiElybNm0QFhaGv//+W37bnTt3EBISgq5du4oYGREpE4/OERERERERkeByc3Ph7e2Na9euoVq1apDJZHj58iXat2+PpUuXwtDQUOwQiUgJmGgiIiIiIiIilcnMzERWVhYAwMrKCpaWliJHRETKxEQTERERERERqYRMJsOjR4/w7t27Mvc1bNhQhIiISNm0xA6AiIiIiIiI1N/JkycRFBSEx48fK9wuk8kgkUiQnp4uUmREpEysaCIiIiIiIiLB9evXDxYWFvD09ES1atXK3G9qaipCVESkbEw0ERERERERkeBat26NPXv2wMLCQuxQiEhAlcQOgIiIiIiIiNSfvb09UlJSxA6DiATGHk1EREREREQkuC+//BLBwcE4fvw4zMzMoK2trXD/lClTRIqMiJSJR+eIiIiIiIhIcO7u7h+97+bNmzh37pwKoyEioTDRRERERERERCqXl5eH+Ph47N27F2lpaZw6R6QmeHSOiIiIiIiIVKK4uBgnT57Evn37kJSUhKKiIrRu3RoLFiwQOzQiUhImmoiIiIiIiEhQGRkZ2LNnDw4cOIC8vDzUqlULxcXFWL16Nbp37y52eESkREw0ERERERERkSA2btyIvXv34saNG2jUqBFcXV3Rq1cvtGzZEra2tjA1NRU7RCJSMiaaiIiIiIiISBDz589Ho0aNEB4eDmdnZ1SqVEnskIhIYPwrJyIiIiIiIkFERETAwsICAQEBaNeuHaZOnYqEhAQUFBSIHRoRCYRT54iIiIiIiEhQ+fn5OHToEA4cOIDk5GRUrlwZRUVFCAwMxJAhQ6CjoyN2iESkJEw0ERERERERkcrk5uYiPj4e8fHxuH79OgwNDdGvXz/MnDlT7NCISAmYaCIiIiIiIiJR3L17F3FxcUhISEBCQoLY4RCREjDRRERERERERERESsFm4EREREREREREpBRMNBERERERERERkVIw0URERERERERERErBRBMRERGREhUVFSEyMhI9e/aEra0tunbtiqCgIPzzzz8AgJcvX2LPnj2f/fPS09ORnJwsVLhERERESsVEExEREZES/fLLL4iPj8fs2bNx+PBhLF68GDdu3MD48eMhk8mwYcMGxMbGfvbP8/Lywu3btwWMmIiIiEh5tMQOgIiIiEid7NmzB8HBwejcuTMAwNTUFBEREXBycsK1a9fAgb9ERESkzljRRERERKRk58+fR3Fxsfz7hg0bIj4+HmlpaVixYgUuX76ML774AgCQm5sLb29vtG3bFra2thgwYAAuXrwIAHB3d8f9+/cxc+ZM+Pv7AwAyMzPx3XffoWXLlujZsyfWr1/P5BURERFVGBIZr0yIiIiIlGblypVYtmwZ6tSpg27duqFjx47o2rUrDAwM8ObNGyxduhTJycmIjIxErVq1MGrUKFStWhXTpk2DTCZDREQE7t27h4SEBDx79gwuLi4YNWoU3NzcoK2tja+//houLi749ttvcffuXfz8888YN24c3N3dxf5fJyIiImJFExEREZEyeXl5YfHixTAzM8OePXswdepUdOnSBWvXroWuri6qVq0KLS0t1KpVCwDw1VdfISgoCJaWlmjSpAlGjBiBrKwsyGQyGBkZoXLlyqhWrRqqV6+OuLg4GBoaYurUqWjcuDG6d++OH3/8EZs2bRL5/5qIiIjoPfZoIiIiIlIyZ2dnODs7Iz8/H2fPnsWOHTsQHh6Oxo0bl3nssGHDkJCQgMuXL+P27du4fv06AKC4uBhaWoqXardu3cLNmzdhZ2cnv00qlaKwsBCFhYXQ0dER9P+LiIiI6N8w0URERESkJBkZGdi1axdmzpwJADAwMMA333yDr7/+Gm5ubjh79iyMjY3lj5dKpRgzZgyeP38OZ2dnODg44N27d/jhhx/K/flFRUVo164dgoODy9z3YVKKiIiISAw8OkdERESkJMXFxYiOjsbVq1cVbpdIJKhevTpq1KgBiUQiv/3mzZu4ePEi1q1bBw8PD/To0QO5ubkAUG6Db3Nzc9y5cwempqZo1KgRGjVqhPT0dKxZswaVKvGyjoiIiMTHKxIiIiIiJWnevDm++uor/PDDD9i7dy+ys7ORmpqKxYsXIz09HW5ubqhatSoeP36M7OxsGBgYoFKlSkhISMD9+/dx6NAhLF++HABQWFgIANDX18etW7fw7Nkz9O/fH4WFhZg5cyaysrJw5swZhISEwNDQUMz/bSIiIiI5Tp0jIiIiUqI3b94gKioKCQkJePDgAXR0dNC2bVtMmzYNTZo0QU5ODsaMGYNHjx7h+PHjOHr0KCIjI/H8+XOYm5tj7Nix8Pf3x8aNG2Fvb4+YmBgsWLAAXbp0wfLly5GWloZ58+bh2rVrMDAwgIuLC3x8fHh0joiIiCoEJpqIiIiIiIiIiEgpeHSOiIiIiIiIiIiUgokmIiIiIiIiIiJSCiaaiIiIiIiIiIhIKZhoIiIiIiIiIiIipWCiiYiIiIiIiIiIlIKJJiIiIiIiIiIiUgommoiIiIiIiIiISCmYaCIiIiIiIiIiIqX4fwU61R4xXr/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839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Among the total samples collected, around 97.6% cases turned out to be positive</a:t>
            </a:r>
            <a:endParaRPr lang="en-US" sz="28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00200"/>
            <a:ext cx="4728662" cy="402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Uttar Pradesh collected maximum </a:t>
            </a:r>
            <a:r>
              <a:rPr lang="en-US" sz="2800" b="1" dirty="0" err="1" smtClean="0"/>
              <a:t>mumber</a:t>
            </a:r>
            <a:r>
              <a:rPr lang="en-US" sz="2800" b="1" dirty="0" smtClean="0"/>
              <a:t> of swab samples </a:t>
            </a:r>
            <a:endParaRPr lang="en-US" sz="28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868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53400" cy="914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Maharashtra showed maximum number of </a:t>
            </a:r>
            <a:r>
              <a:rPr lang="en-US" sz="2800" b="1" dirty="0" err="1" smtClean="0"/>
              <a:t>postive</a:t>
            </a:r>
            <a:r>
              <a:rPr lang="en-US" sz="2800" b="1" dirty="0" smtClean="0"/>
              <a:t> cases</a:t>
            </a:r>
            <a:endParaRPr lang="en-US" sz="28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686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Andhra Pradesh showed increase in negative </a:t>
            </a:r>
            <a:r>
              <a:rPr lang="en-US" sz="2800" b="1" dirty="0" err="1" smtClean="0"/>
              <a:t>covid</a:t>
            </a:r>
            <a:r>
              <a:rPr lang="en-US" sz="2800" b="1" dirty="0" smtClean="0"/>
              <a:t> test results</a:t>
            </a:r>
            <a:endParaRPr lang="en-US" sz="28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6868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October and January months recorded the maximum number of positive cases in both the years</a:t>
            </a:r>
            <a:endParaRPr lang="en-US" sz="28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75195"/>
            <a:ext cx="8686800" cy="578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98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Kerala conducted tests maximum number of days</vt:lpstr>
      <vt:lpstr>Among the total samples collected, around 97.6% cases turned out to be positive</vt:lpstr>
      <vt:lpstr>Uttar Pradesh collected maximum mumber of swab samples </vt:lpstr>
      <vt:lpstr>Maharashtra showed maximum number of postive cases</vt:lpstr>
      <vt:lpstr>Andhra Pradesh showed increase in negative covid test results</vt:lpstr>
      <vt:lpstr>October and January months recorded the maximum number of positive cases in both the years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22</cp:revision>
  <dcterms:created xsi:type="dcterms:W3CDTF">2022-03-06T06:44:13Z</dcterms:created>
  <dcterms:modified xsi:type="dcterms:W3CDTF">2022-03-13T09:11:52Z</dcterms:modified>
</cp:coreProperties>
</file>